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2">
  <p:sldMasterIdLst>
    <p:sldMasterId id="2147483664" r:id="rId4"/>
  </p:sldMasterIdLst>
  <p:notesMasterIdLst>
    <p:notesMasterId r:id="rId19"/>
  </p:notesMasterIdLst>
  <p:handoutMasterIdLst>
    <p:handoutMasterId r:id="rId20"/>
  </p:handoutMasterIdLst>
  <p:sldIdLst>
    <p:sldId id="285" r:id="rId5"/>
    <p:sldId id="290" r:id="rId6"/>
    <p:sldId id="291" r:id="rId7"/>
    <p:sldId id="286" r:id="rId8"/>
    <p:sldId id="287" r:id="rId9"/>
    <p:sldId id="292" r:id="rId10"/>
    <p:sldId id="293" r:id="rId11"/>
    <p:sldId id="294" r:id="rId12"/>
    <p:sldId id="273" r:id="rId13"/>
    <p:sldId id="297" r:id="rId14"/>
    <p:sldId id="295" r:id="rId15"/>
    <p:sldId id="300" r:id="rId16"/>
    <p:sldId id="299" r:id="rId17"/>
    <p:sldId id="262" r:id="rId18"/>
  </p:sldIdLst>
  <p:sldSz cx="12192000" cy="6858000"/>
  <p:notesSz cx="7010400" cy="9296400"/>
  <p:defaultTextStyle>
    <a:defPPr>
      <a:defRPr lang="en-US"/>
    </a:defPPr>
    <a:lvl1pPr marL="0" algn="l" defTabSz="429793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1pPr>
    <a:lvl2pPr marL="429793" algn="l" defTabSz="429793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2pPr>
    <a:lvl3pPr marL="859584" algn="l" defTabSz="429793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3pPr>
    <a:lvl4pPr marL="1289377" algn="l" defTabSz="429793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4pPr>
    <a:lvl5pPr marL="1719169" algn="l" defTabSz="429793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5pPr>
    <a:lvl6pPr marL="2148962" algn="l" defTabSz="429793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2578754" algn="l" defTabSz="429793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3008546" algn="l" defTabSz="429793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3438339" algn="l" defTabSz="429793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48" userDrawn="1">
          <p15:clr>
            <a:srgbClr val="A4A3A4"/>
          </p15:clr>
        </p15:guide>
        <p15:guide id="2" pos="3899" userDrawn="1">
          <p15:clr>
            <a:srgbClr val="A4A3A4"/>
          </p15:clr>
        </p15:guide>
        <p15:guide id="3" orient="horz" pos="4172" userDrawn="1">
          <p15:clr>
            <a:srgbClr val="A4A3A4"/>
          </p15:clr>
        </p15:guide>
        <p15:guide id="4" orient="horz" pos="4264" userDrawn="1">
          <p15:clr>
            <a:srgbClr val="A4A3A4"/>
          </p15:clr>
        </p15:guide>
        <p15:guide id="5" orient="horz" pos="960" userDrawn="1">
          <p15:clr>
            <a:srgbClr val="A4A3A4"/>
          </p15:clr>
        </p15:guide>
        <p15:guide id="6" orient="horz" pos="319" userDrawn="1">
          <p15:clr>
            <a:srgbClr val="A4A3A4"/>
          </p15:clr>
        </p15:guide>
        <p15:guide id="7" orient="horz" pos="1039" userDrawn="1">
          <p15:clr>
            <a:srgbClr val="A4A3A4"/>
          </p15:clr>
        </p15:guide>
        <p15:guide id="8" orient="horz" pos="3819" userDrawn="1">
          <p15:clr>
            <a:srgbClr val="A4A3A4"/>
          </p15:clr>
        </p15:guide>
        <p15:guide id="9" pos="3840" userDrawn="1">
          <p15:clr>
            <a:srgbClr val="A4A3A4"/>
          </p15:clr>
        </p15:guide>
        <p15:guide id="10" pos="7393" userDrawn="1">
          <p15:clr>
            <a:srgbClr val="A4A3A4"/>
          </p15:clr>
        </p15:guide>
        <p15:guide id="11" pos="291" userDrawn="1">
          <p15:clr>
            <a:srgbClr val="A4A3A4"/>
          </p15:clr>
        </p15:guide>
        <p15:guide id="12" pos="344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avid Lewis - Agile1" initials="DL" lastIdx="7" clrIdx="0"/>
  <p:cmAuthor id="1" name="rkihlstadius" initials="r" lastIdx="1" clrIdx="1">
    <p:extLst/>
  </p:cmAuthor>
  <p:cmAuthor id="2" name="Jschafer" initials="J" lastIdx="16" clrIdx="2">
    <p:extLst>
      <p:ext uri="{19B8F6BF-5375-455C-9EA6-DF929625EA0E}">
        <p15:presenceInfo xmlns:p15="http://schemas.microsoft.com/office/powerpoint/2012/main" userId="Jschaf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B4C0"/>
    <a:srgbClr val="A5DEE3"/>
    <a:srgbClr val="95BDBD"/>
    <a:srgbClr val="7D94A0"/>
    <a:srgbClr val="DD5F51"/>
    <a:srgbClr val="82A85F"/>
    <a:srgbClr val="7BA6A9"/>
    <a:srgbClr val="EE954B"/>
    <a:srgbClr val="7D949F"/>
    <a:srgbClr val="1632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07" autoAdjust="0"/>
    <p:restoredTop sz="94372" autoAdjust="0"/>
  </p:normalViewPr>
  <p:slideViewPr>
    <p:cSldViewPr snapToGrid="0">
      <p:cViewPr varScale="1">
        <p:scale>
          <a:sx n="70" d="100"/>
          <a:sy n="70" d="100"/>
        </p:scale>
        <p:origin x="323" y="32"/>
      </p:cViewPr>
      <p:guideLst>
        <p:guide orient="horz" pos="2448"/>
        <p:guide pos="3899"/>
        <p:guide orient="horz" pos="4172"/>
        <p:guide orient="horz" pos="4264"/>
        <p:guide orient="horz" pos="960"/>
        <p:guide orient="horz" pos="319"/>
        <p:guide orient="horz" pos="1039"/>
        <p:guide orient="horz" pos="3819"/>
        <p:guide pos="3840"/>
        <p:guide pos="7393"/>
        <p:guide pos="291"/>
        <p:guide pos="344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71" d="100"/>
          <a:sy n="71" d="100"/>
        </p:scale>
        <p:origin x="-2706" y="-96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D741C92-C5DC-46D5-BFAF-8CB437D6EBB4}" type="datetimeFigureOut">
              <a:rPr lang="en-GB" smtClean="0"/>
              <a:t>29/04/2019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EF080F5-4386-4C72-A596-4DE0B4AFB36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268260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3AA2459-D7B0-4E8E-9073-B6DA94828006}" type="datetimeFigureOut">
              <a:rPr lang="en-US" smtClean="0"/>
              <a:t>4/29/2019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7B2BEF2-6ED2-46B0-B475-819EA77E82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6933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59584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429793" algn="l" defTabSz="859584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859584" algn="l" defTabSz="859584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1289377" algn="l" defTabSz="859584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1719169" algn="l" defTabSz="859584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148962" algn="l" defTabSz="859584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578754" algn="l" defTabSz="859584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3008546" algn="l" defTabSz="859584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438339" algn="l" defTabSz="859584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nbc.com/2019/01/25/these-workers-face-the-highest-risk-of-losing-their-jobs-to-automation.html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hlinkClick r:id="rId3"/>
              </a:rPr>
              <a:t>https://www.cnbc.com/2019/01/25/these-workers-face-the-highest-risk-of-losing-their-jobs-to-automation.html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5942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96" name="Shape 19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782527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B2BEF2-6ED2-46B0-B475-819EA77E82E7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8182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811787" y="6337524"/>
            <a:ext cx="3549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348793" y="190501"/>
            <a:ext cx="11462207" cy="122396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170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9936" y="2329680"/>
            <a:ext cx="6531428" cy="1497507"/>
          </a:xfrm>
          <a:noFill/>
        </p:spPr>
        <p:txBody>
          <a:bodyPr anchor="b">
            <a:noAutofit/>
          </a:bodyPr>
          <a:lstStyle>
            <a:lvl1pPr algn="l">
              <a:defRPr sz="4800" b="0" cap="all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937" y="3973500"/>
            <a:ext cx="6531427" cy="600556"/>
          </a:xfrm>
          <a:noFill/>
        </p:spPr>
        <p:txBody>
          <a:bodyPr anchor="ctr">
            <a:normAutofit/>
          </a:bodyPr>
          <a:lstStyle>
            <a:lvl1pPr marL="0" indent="0" algn="l">
              <a:buNone/>
              <a:defRPr sz="1700" cap="all">
                <a:solidFill>
                  <a:schemeClr val="bg1"/>
                </a:solidFill>
              </a:defRPr>
            </a:lvl1pPr>
            <a:lvl2pPr marL="42982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5964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947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19298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4912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7894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300877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3859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/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hape 2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>
          <a:xfrm>
            <a:off x="348792" y="1414463"/>
            <a:ext cx="5607508" cy="46092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Content Placeholder 4"/>
          <p:cNvSpPr>
            <a:spLocks noGrp="1"/>
          </p:cNvSpPr>
          <p:nvPr>
            <p:ph sz="quarter" idx="13"/>
          </p:nvPr>
        </p:nvSpPr>
        <p:spPr>
          <a:xfrm>
            <a:off x="6210300" y="1414463"/>
            <a:ext cx="5607508" cy="46092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/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hape 2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>
          <a:xfrm>
            <a:off x="348792" y="1414463"/>
            <a:ext cx="3657600" cy="46092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Content Placeholder 4"/>
          <p:cNvSpPr>
            <a:spLocks noGrp="1"/>
          </p:cNvSpPr>
          <p:nvPr>
            <p:ph sz="quarter" idx="13"/>
          </p:nvPr>
        </p:nvSpPr>
        <p:spPr>
          <a:xfrm>
            <a:off x="4249819" y="1414463"/>
            <a:ext cx="3660940" cy="46092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Content Placeholder 4"/>
          <p:cNvSpPr>
            <a:spLocks noGrp="1"/>
          </p:cNvSpPr>
          <p:nvPr>
            <p:ph sz="quarter" idx="14"/>
          </p:nvPr>
        </p:nvSpPr>
        <p:spPr>
          <a:xfrm>
            <a:off x="8150847" y="1414463"/>
            <a:ext cx="3660940" cy="46092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/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4244974" cy="6866533"/>
          </a:xfrm>
          <a:prstGeom prst="rect">
            <a:avLst/>
          </a:prstGeom>
        </p:spPr>
      </p:pic>
      <p:sp>
        <p:nvSpPr>
          <p:cNvPr id="4" name="Shape 90"/>
          <p:cNvSpPr/>
          <p:nvPr userDrawn="1"/>
        </p:nvSpPr>
        <p:spPr>
          <a:xfrm>
            <a:off x="3399495" y="2569274"/>
            <a:ext cx="1706753" cy="1706753"/>
          </a:xfrm>
          <a:prstGeom prst="ellipse">
            <a:avLst/>
          </a:prstGeom>
          <a:solidFill>
            <a:schemeClr val="bg1"/>
          </a:solidFill>
          <a:ln w="3175"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/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5410200" y="876300"/>
            <a:ext cx="6248400" cy="5308600"/>
          </a:xfrm>
        </p:spPr>
        <p:txBody>
          <a:bodyPr/>
          <a:lstStyle>
            <a:lvl1pPr>
              <a:spcBef>
                <a:spcPts val="400"/>
              </a:spcBef>
              <a:spcAft>
                <a:spcPts val="400"/>
              </a:spcAft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455975" y="2032000"/>
            <a:ext cx="3214325" cy="4305300"/>
          </a:xfrm>
        </p:spPr>
        <p:txBody>
          <a:bodyPr/>
          <a:lstStyle>
            <a:lvl1pPr>
              <a:defRPr b="1" i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4" name="Text Placeholder 21"/>
          <p:cNvSpPr>
            <a:spLocks noGrp="1"/>
          </p:cNvSpPr>
          <p:nvPr>
            <p:ph type="body" sz="quarter" idx="13"/>
          </p:nvPr>
        </p:nvSpPr>
        <p:spPr>
          <a:xfrm>
            <a:off x="455613" y="876300"/>
            <a:ext cx="3519487" cy="1028700"/>
          </a:xfrm>
        </p:spPr>
        <p:txBody>
          <a:bodyPr>
            <a:noAutofit/>
          </a:bodyPr>
          <a:lstStyle>
            <a:lvl1pPr>
              <a:defRPr sz="3200" b="1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7" name="Picture Placeholder 24"/>
          <p:cNvSpPr>
            <a:spLocks noGrp="1"/>
          </p:cNvSpPr>
          <p:nvPr>
            <p:ph type="pic" sz="quarter" idx="14"/>
          </p:nvPr>
        </p:nvSpPr>
        <p:spPr>
          <a:xfrm>
            <a:off x="3543300" y="2717800"/>
            <a:ext cx="1398588" cy="1398588"/>
          </a:xfrm>
          <a:prstGeom prst="ellipse">
            <a:avLst/>
          </a:prstGeo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  <p:extLst/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column &amp;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"/>
            <a:ext cx="4244974" cy="6866533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4712543" y="-882315"/>
            <a:ext cx="1947969" cy="64479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1300" dirty="0">
                <a:solidFill>
                  <a:schemeClr val="bg1">
                    <a:lumMod val="95000"/>
                  </a:schemeClr>
                </a:solidFill>
                <a:latin typeface="Arial" charset="0"/>
                <a:ea typeface="Arial" charset="0"/>
                <a:cs typeface="Arial" charset="0"/>
              </a:rPr>
              <a:t>“</a:t>
            </a:r>
          </a:p>
        </p:txBody>
      </p:sp>
      <p:sp>
        <p:nvSpPr>
          <p:cNvPr id="11" name="TextBox 10"/>
          <p:cNvSpPr txBox="1"/>
          <p:nvPr userDrawn="1"/>
        </p:nvSpPr>
        <p:spPr>
          <a:xfrm rot="10800000">
            <a:off x="9714641" y="-2510589"/>
            <a:ext cx="1947969" cy="64479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1300" dirty="0">
                <a:solidFill>
                  <a:schemeClr val="bg1">
                    <a:lumMod val="95000"/>
                  </a:schemeClr>
                </a:solidFill>
                <a:latin typeface="Arial" charset="0"/>
                <a:ea typeface="Arial" charset="0"/>
                <a:cs typeface="Arial" charset="0"/>
              </a:rPr>
              <a:t>“</a:t>
            </a:r>
          </a:p>
        </p:txBody>
      </p:sp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4" name="Shape 90"/>
          <p:cNvSpPr/>
          <p:nvPr userDrawn="1"/>
        </p:nvSpPr>
        <p:spPr>
          <a:xfrm>
            <a:off x="3399495" y="2569274"/>
            <a:ext cx="1706753" cy="1706753"/>
          </a:xfrm>
          <a:prstGeom prst="ellipse">
            <a:avLst/>
          </a:prstGeom>
          <a:solidFill>
            <a:schemeClr val="bg1"/>
          </a:solidFill>
          <a:ln w="3175"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/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5410200" y="2857500"/>
            <a:ext cx="6248400" cy="3327400"/>
          </a:xfrm>
        </p:spPr>
        <p:txBody>
          <a:bodyPr/>
          <a:lstStyle>
            <a:lvl1pPr>
              <a:spcBef>
                <a:spcPts val="400"/>
              </a:spcBef>
              <a:spcAft>
                <a:spcPts val="400"/>
              </a:spcAft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1"/>
          </p:nvPr>
        </p:nvSpPr>
        <p:spPr>
          <a:xfrm>
            <a:off x="5842000" y="1155700"/>
            <a:ext cx="4699000" cy="977900"/>
          </a:xfrm>
        </p:spPr>
        <p:txBody>
          <a:bodyPr>
            <a:normAutofit/>
          </a:bodyPr>
          <a:lstStyle>
            <a:lvl1pPr>
              <a:defRPr sz="1600" i="1">
                <a:solidFill>
                  <a:srgbClr val="7D94A0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455975" y="2032000"/>
            <a:ext cx="3214325" cy="4305300"/>
          </a:xfrm>
        </p:spPr>
        <p:txBody>
          <a:bodyPr/>
          <a:lstStyle>
            <a:lvl1pPr>
              <a:defRPr b="1" i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4" name="Text Placeholder 21"/>
          <p:cNvSpPr>
            <a:spLocks noGrp="1"/>
          </p:cNvSpPr>
          <p:nvPr>
            <p:ph type="body" sz="quarter" idx="13"/>
          </p:nvPr>
        </p:nvSpPr>
        <p:spPr>
          <a:xfrm>
            <a:off x="455613" y="876300"/>
            <a:ext cx="3519487" cy="1028700"/>
          </a:xfrm>
        </p:spPr>
        <p:txBody>
          <a:bodyPr>
            <a:noAutofit/>
          </a:bodyPr>
          <a:lstStyle>
            <a:lvl1pPr>
              <a:defRPr sz="3200" b="1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7" name="Picture Placeholder 24"/>
          <p:cNvSpPr>
            <a:spLocks noGrp="1"/>
          </p:cNvSpPr>
          <p:nvPr>
            <p:ph type="pic" sz="quarter" idx="14"/>
          </p:nvPr>
        </p:nvSpPr>
        <p:spPr>
          <a:xfrm>
            <a:off x="3543300" y="2717800"/>
            <a:ext cx="1398588" cy="1398588"/>
          </a:xfrm>
          <a:prstGeom prst="ellipse">
            <a:avLst/>
          </a:prstGeo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  <p:extLst/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"/>
            <a:ext cx="4244974" cy="6866533"/>
          </a:xfrm>
          <a:prstGeom prst="rect">
            <a:avLst/>
          </a:prstGeom>
        </p:spPr>
      </p:pic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4" name="Shape 90"/>
          <p:cNvSpPr/>
          <p:nvPr userDrawn="1"/>
        </p:nvSpPr>
        <p:spPr>
          <a:xfrm>
            <a:off x="3399495" y="2569274"/>
            <a:ext cx="1706753" cy="1706753"/>
          </a:xfrm>
          <a:prstGeom prst="ellipse">
            <a:avLst/>
          </a:prstGeom>
          <a:solidFill>
            <a:schemeClr val="bg1"/>
          </a:solidFill>
          <a:ln w="3175"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/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5410200" y="876300"/>
            <a:ext cx="6248400" cy="5308600"/>
          </a:xfrm>
        </p:spPr>
        <p:txBody>
          <a:bodyPr/>
          <a:lstStyle>
            <a:lvl1pPr>
              <a:spcBef>
                <a:spcPts val="400"/>
              </a:spcBef>
              <a:spcAft>
                <a:spcPts val="400"/>
              </a:spcAft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455975" y="2032000"/>
            <a:ext cx="3214325" cy="4305300"/>
          </a:xfrm>
        </p:spPr>
        <p:txBody>
          <a:bodyPr/>
          <a:lstStyle>
            <a:lvl1pPr>
              <a:defRPr b="1" i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4" name="Text Placeholder 21"/>
          <p:cNvSpPr>
            <a:spLocks noGrp="1"/>
          </p:cNvSpPr>
          <p:nvPr>
            <p:ph type="body" sz="quarter" idx="13"/>
          </p:nvPr>
        </p:nvSpPr>
        <p:spPr>
          <a:xfrm>
            <a:off x="455613" y="876300"/>
            <a:ext cx="3519487" cy="1028700"/>
          </a:xfrm>
        </p:spPr>
        <p:txBody>
          <a:bodyPr>
            <a:noAutofit/>
          </a:bodyPr>
          <a:lstStyle>
            <a:lvl1pPr>
              <a:defRPr sz="3200" b="1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7" name="Picture Placeholder 24"/>
          <p:cNvSpPr>
            <a:spLocks noGrp="1"/>
          </p:cNvSpPr>
          <p:nvPr>
            <p:ph type="pic" sz="quarter" idx="14"/>
          </p:nvPr>
        </p:nvSpPr>
        <p:spPr>
          <a:xfrm>
            <a:off x="3543300" y="2717800"/>
            <a:ext cx="1398588" cy="1398588"/>
          </a:xfrm>
          <a:prstGeom prst="ellipse">
            <a:avLst/>
          </a:prstGeo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  <p:extLst/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l column &amp;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43" y="-1"/>
            <a:ext cx="4243531" cy="6866533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4712543" y="-882315"/>
            <a:ext cx="1947969" cy="64479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1300" dirty="0">
                <a:solidFill>
                  <a:schemeClr val="bg1">
                    <a:lumMod val="95000"/>
                  </a:schemeClr>
                </a:solidFill>
                <a:latin typeface="Arial" charset="0"/>
                <a:ea typeface="Arial" charset="0"/>
                <a:cs typeface="Arial" charset="0"/>
              </a:rPr>
              <a:t>“</a:t>
            </a:r>
          </a:p>
        </p:txBody>
      </p:sp>
      <p:sp>
        <p:nvSpPr>
          <p:cNvPr id="11" name="TextBox 10"/>
          <p:cNvSpPr txBox="1"/>
          <p:nvPr userDrawn="1"/>
        </p:nvSpPr>
        <p:spPr>
          <a:xfrm rot="10800000">
            <a:off x="9714641" y="-2510589"/>
            <a:ext cx="1947969" cy="64479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1300" dirty="0">
                <a:solidFill>
                  <a:schemeClr val="bg1">
                    <a:lumMod val="95000"/>
                  </a:schemeClr>
                </a:solidFill>
                <a:latin typeface="Arial" charset="0"/>
                <a:ea typeface="Arial" charset="0"/>
                <a:cs typeface="Arial" charset="0"/>
              </a:rPr>
              <a:t>“</a:t>
            </a:r>
          </a:p>
        </p:txBody>
      </p:sp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4" name="Shape 90"/>
          <p:cNvSpPr/>
          <p:nvPr userDrawn="1"/>
        </p:nvSpPr>
        <p:spPr>
          <a:xfrm>
            <a:off x="3399495" y="2569274"/>
            <a:ext cx="1706753" cy="1706753"/>
          </a:xfrm>
          <a:prstGeom prst="ellipse">
            <a:avLst/>
          </a:prstGeom>
          <a:solidFill>
            <a:schemeClr val="bg1"/>
          </a:solidFill>
          <a:ln w="3175"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/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5410200" y="2857500"/>
            <a:ext cx="6248400" cy="3327400"/>
          </a:xfrm>
        </p:spPr>
        <p:txBody>
          <a:bodyPr/>
          <a:lstStyle>
            <a:lvl1pPr>
              <a:spcBef>
                <a:spcPts val="400"/>
              </a:spcBef>
              <a:spcAft>
                <a:spcPts val="400"/>
              </a:spcAft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1"/>
          </p:nvPr>
        </p:nvSpPr>
        <p:spPr>
          <a:xfrm>
            <a:off x="5842000" y="1155700"/>
            <a:ext cx="4699000" cy="977900"/>
          </a:xfrm>
        </p:spPr>
        <p:txBody>
          <a:bodyPr>
            <a:normAutofit/>
          </a:bodyPr>
          <a:lstStyle>
            <a:lvl1pPr>
              <a:defRPr sz="1600" i="1">
                <a:solidFill>
                  <a:srgbClr val="7BA6A9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455975" y="2032000"/>
            <a:ext cx="3214325" cy="4305300"/>
          </a:xfrm>
        </p:spPr>
        <p:txBody>
          <a:bodyPr/>
          <a:lstStyle>
            <a:lvl1pPr>
              <a:defRPr b="1" i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4" name="Text Placeholder 21"/>
          <p:cNvSpPr>
            <a:spLocks noGrp="1"/>
          </p:cNvSpPr>
          <p:nvPr>
            <p:ph type="body" sz="quarter" idx="13"/>
          </p:nvPr>
        </p:nvSpPr>
        <p:spPr>
          <a:xfrm>
            <a:off x="455613" y="876300"/>
            <a:ext cx="3519487" cy="1028700"/>
          </a:xfrm>
        </p:spPr>
        <p:txBody>
          <a:bodyPr>
            <a:noAutofit/>
          </a:bodyPr>
          <a:lstStyle>
            <a:lvl1pPr>
              <a:defRPr sz="3200" b="1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7" name="Picture Placeholder 24"/>
          <p:cNvSpPr>
            <a:spLocks noGrp="1"/>
          </p:cNvSpPr>
          <p:nvPr>
            <p:ph type="pic" sz="quarter" idx="14"/>
          </p:nvPr>
        </p:nvSpPr>
        <p:spPr>
          <a:xfrm>
            <a:off x="3543300" y="2717800"/>
            <a:ext cx="1398588" cy="1398588"/>
          </a:xfrm>
          <a:prstGeom prst="ellipse">
            <a:avLst/>
          </a:prstGeo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  <p:extLst/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l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43" y="-1"/>
            <a:ext cx="4243531" cy="6866533"/>
          </a:xfrm>
          <a:prstGeom prst="rect">
            <a:avLst/>
          </a:prstGeom>
        </p:spPr>
      </p:pic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4" name="Shape 90"/>
          <p:cNvSpPr/>
          <p:nvPr userDrawn="1"/>
        </p:nvSpPr>
        <p:spPr>
          <a:xfrm>
            <a:off x="3399495" y="2569274"/>
            <a:ext cx="1706753" cy="1706753"/>
          </a:xfrm>
          <a:prstGeom prst="ellipse">
            <a:avLst/>
          </a:prstGeom>
          <a:solidFill>
            <a:schemeClr val="bg1"/>
          </a:solidFill>
          <a:ln w="3175"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/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5410200" y="876300"/>
            <a:ext cx="6248400" cy="5308600"/>
          </a:xfrm>
        </p:spPr>
        <p:txBody>
          <a:bodyPr/>
          <a:lstStyle>
            <a:lvl1pPr>
              <a:spcBef>
                <a:spcPts val="400"/>
              </a:spcBef>
              <a:spcAft>
                <a:spcPts val="400"/>
              </a:spcAft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455975" y="2032000"/>
            <a:ext cx="3214325" cy="4305300"/>
          </a:xfrm>
        </p:spPr>
        <p:txBody>
          <a:bodyPr/>
          <a:lstStyle>
            <a:lvl1pPr>
              <a:defRPr b="1" i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4" name="Text Placeholder 21"/>
          <p:cNvSpPr>
            <a:spLocks noGrp="1"/>
          </p:cNvSpPr>
          <p:nvPr>
            <p:ph type="body" sz="quarter" idx="13"/>
          </p:nvPr>
        </p:nvSpPr>
        <p:spPr>
          <a:xfrm>
            <a:off x="455613" y="876300"/>
            <a:ext cx="3519487" cy="1028700"/>
          </a:xfrm>
        </p:spPr>
        <p:txBody>
          <a:bodyPr>
            <a:noAutofit/>
          </a:bodyPr>
          <a:lstStyle>
            <a:lvl1pPr>
              <a:defRPr sz="3200" b="1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7" name="Picture Placeholder 24"/>
          <p:cNvSpPr>
            <a:spLocks noGrp="1"/>
          </p:cNvSpPr>
          <p:nvPr>
            <p:ph type="pic" sz="quarter" idx="14"/>
          </p:nvPr>
        </p:nvSpPr>
        <p:spPr>
          <a:xfrm>
            <a:off x="3543300" y="2717800"/>
            <a:ext cx="1398588" cy="1398588"/>
          </a:xfrm>
          <a:prstGeom prst="ellipse">
            <a:avLst/>
          </a:prstGeo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  <p:extLst/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column &amp;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43" y="-1"/>
            <a:ext cx="4243531" cy="6866533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4712543" y="-882315"/>
            <a:ext cx="1947969" cy="64479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1300" dirty="0">
                <a:solidFill>
                  <a:schemeClr val="bg1">
                    <a:lumMod val="95000"/>
                  </a:schemeClr>
                </a:solidFill>
                <a:latin typeface="Arial" charset="0"/>
                <a:ea typeface="Arial" charset="0"/>
                <a:cs typeface="Arial" charset="0"/>
              </a:rPr>
              <a:t>“</a:t>
            </a:r>
          </a:p>
        </p:txBody>
      </p:sp>
      <p:sp>
        <p:nvSpPr>
          <p:cNvPr id="11" name="TextBox 10"/>
          <p:cNvSpPr txBox="1"/>
          <p:nvPr userDrawn="1"/>
        </p:nvSpPr>
        <p:spPr>
          <a:xfrm rot="10800000">
            <a:off x="9714641" y="-2510589"/>
            <a:ext cx="1947969" cy="64479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1300" dirty="0">
                <a:solidFill>
                  <a:schemeClr val="bg1">
                    <a:lumMod val="95000"/>
                  </a:schemeClr>
                </a:solidFill>
                <a:latin typeface="Arial" charset="0"/>
                <a:ea typeface="Arial" charset="0"/>
                <a:cs typeface="Arial" charset="0"/>
              </a:rPr>
              <a:t>“</a:t>
            </a:r>
          </a:p>
        </p:txBody>
      </p:sp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4" name="Shape 90"/>
          <p:cNvSpPr/>
          <p:nvPr userDrawn="1"/>
        </p:nvSpPr>
        <p:spPr>
          <a:xfrm>
            <a:off x="3399495" y="2569274"/>
            <a:ext cx="1706753" cy="1706753"/>
          </a:xfrm>
          <a:prstGeom prst="ellipse">
            <a:avLst/>
          </a:prstGeom>
          <a:solidFill>
            <a:schemeClr val="bg1"/>
          </a:solidFill>
          <a:ln w="3175"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/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5410200" y="2857500"/>
            <a:ext cx="6248400" cy="3327400"/>
          </a:xfrm>
        </p:spPr>
        <p:txBody>
          <a:bodyPr/>
          <a:lstStyle>
            <a:lvl1pPr>
              <a:spcBef>
                <a:spcPts val="400"/>
              </a:spcBef>
              <a:spcAft>
                <a:spcPts val="400"/>
              </a:spcAft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1"/>
          </p:nvPr>
        </p:nvSpPr>
        <p:spPr>
          <a:xfrm>
            <a:off x="5842000" y="1155700"/>
            <a:ext cx="4699000" cy="977900"/>
          </a:xfrm>
        </p:spPr>
        <p:txBody>
          <a:bodyPr>
            <a:normAutofit/>
          </a:bodyPr>
          <a:lstStyle>
            <a:lvl1pPr>
              <a:defRPr sz="1600" i="1">
                <a:solidFill>
                  <a:srgbClr val="82A85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455975" y="2032000"/>
            <a:ext cx="3214325" cy="4305300"/>
          </a:xfrm>
        </p:spPr>
        <p:txBody>
          <a:bodyPr/>
          <a:lstStyle>
            <a:lvl1pPr>
              <a:defRPr b="1" i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4" name="Text Placeholder 21"/>
          <p:cNvSpPr>
            <a:spLocks noGrp="1"/>
          </p:cNvSpPr>
          <p:nvPr>
            <p:ph type="body" sz="quarter" idx="13"/>
          </p:nvPr>
        </p:nvSpPr>
        <p:spPr>
          <a:xfrm>
            <a:off x="455613" y="876300"/>
            <a:ext cx="3519487" cy="1028700"/>
          </a:xfrm>
        </p:spPr>
        <p:txBody>
          <a:bodyPr>
            <a:noAutofit/>
          </a:bodyPr>
          <a:lstStyle>
            <a:lvl1pPr>
              <a:defRPr sz="3200" b="1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7" name="Picture Placeholder 24"/>
          <p:cNvSpPr>
            <a:spLocks noGrp="1"/>
          </p:cNvSpPr>
          <p:nvPr>
            <p:ph type="pic" sz="quarter" idx="14"/>
          </p:nvPr>
        </p:nvSpPr>
        <p:spPr>
          <a:xfrm>
            <a:off x="3543300" y="2717800"/>
            <a:ext cx="1398588" cy="1398588"/>
          </a:xfrm>
          <a:prstGeom prst="ellipse">
            <a:avLst/>
          </a:prstGeo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  <p:extLst/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48792" y="3261639"/>
            <a:ext cx="5302500" cy="2758161"/>
          </a:xfrm>
        </p:spPr>
        <p:txBody>
          <a:bodyPr anchor="b">
            <a:normAutofit/>
          </a:bodyPr>
          <a:lstStyle>
            <a:lvl1pPr marL="0" indent="0" algn="just">
              <a:lnSpc>
                <a:spcPct val="150000"/>
              </a:lnSpc>
              <a:buNone/>
              <a:defRPr sz="2200" cap="none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48792" y="0"/>
            <a:ext cx="11462995" cy="1223964"/>
          </a:xfrm>
        </p:spPr>
        <p:txBody>
          <a:bodyPr>
            <a:noAutofit/>
          </a:bodyPr>
          <a:lstStyle>
            <a:lvl1pPr>
              <a:defRPr sz="10000">
                <a:solidFill>
                  <a:srgbClr val="EE954B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811787" y="6337524"/>
            <a:ext cx="3549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88055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43" y="-1"/>
            <a:ext cx="4243531" cy="6866533"/>
          </a:xfrm>
          <a:prstGeom prst="rect">
            <a:avLst/>
          </a:prstGeom>
        </p:spPr>
      </p:pic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4" name="Shape 90"/>
          <p:cNvSpPr/>
          <p:nvPr userDrawn="1"/>
        </p:nvSpPr>
        <p:spPr>
          <a:xfrm>
            <a:off x="3399495" y="2569274"/>
            <a:ext cx="1706753" cy="1706753"/>
          </a:xfrm>
          <a:prstGeom prst="ellipse">
            <a:avLst/>
          </a:prstGeom>
          <a:solidFill>
            <a:schemeClr val="bg1"/>
          </a:solidFill>
          <a:ln w="3175"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/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5410200" y="876300"/>
            <a:ext cx="6248400" cy="5308600"/>
          </a:xfrm>
        </p:spPr>
        <p:txBody>
          <a:bodyPr/>
          <a:lstStyle>
            <a:lvl1pPr>
              <a:spcBef>
                <a:spcPts val="400"/>
              </a:spcBef>
              <a:spcAft>
                <a:spcPts val="400"/>
              </a:spcAft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455975" y="2032000"/>
            <a:ext cx="3214325" cy="4305300"/>
          </a:xfrm>
        </p:spPr>
        <p:txBody>
          <a:bodyPr/>
          <a:lstStyle>
            <a:lvl1pPr>
              <a:defRPr b="1" i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4" name="Text Placeholder 21"/>
          <p:cNvSpPr>
            <a:spLocks noGrp="1"/>
          </p:cNvSpPr>
          <p:nvPr>
            <p:ph type="body" sz="quarter" idx="13"/>
          </p:nvPr>
        </p:nvSpPr>
        <p:spPr>
          <a:xfrm>
            <a:off x="455613" y="876300"/>
            <a:ext cx="3519487" cy="1028700"/>
          </a:xfrm>
        </p:spPr>
        <p:txBody>
          <a:bodyPr>
            <a:noAutofit/>
          </a:bodyPr>
          <a:lstStyle>
            <a:lvl1pPr>
              <a:defRPr sz="3200" b="1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7" name="Picture Placeholder 24"/>
          <p:cNvSpPr>
            <a:spLocks noGrp="1"/>
          </p:cNvSpPr>
          <p:nvPr>
            <p:ph type="pic" sz="quarter" idx="14"/>
          </p:nvPr>
        </p:nvSpPr>
        <p:spPr>
          <a:xfrm>
            <a:off x="3543300" y="2717800"/>
            <a:ext cx="1398588" cy="1398588"/>
          </a:xfrm>
          <a:prstGeom prst="ellipse">
            <a:avLst/>
          </a:prstGeo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  <p:extLst/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column &amp;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43" y="-1"/>
            <a:ext cx="4243531" cy="6866533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4712543" y="-882315"/>
            <a:ext cx="1947969" cy="64479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1300" dirty="0">
                <a:solidFill>
                  <a:schemeClr val="bg1">
                    <a:lumMod val="95000"/>
                  </a:schemeClr>
                </a:solidFill>
                <a:latin typeface="Arial" charset="0"/>
                <a:ea typeface="Arial" charset="0"/>
                <a:cs typeface="Arial" charset="0"/>
              </a:rPr>
              <a:t>“</a:t>
            </a:r>
          </a:p>
        </p:txBody>
      </p:sp>
      <p:sp>
        <p:nvSpPr>
          <p:cNvPr id="11" name="TextBox 10"/>
          <p:cNvSpPr txBox="1"/>
          <p:nvPr userDrawn="1"/>
        </p:nvSpPr>
        <p:spPr>
          <a:xfrm rot="10800000">
            <a:off x="9714641" y="-2510589"/>
            <a:ext cx="1947969" cy="64479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1300" dirty="0">
                <a:solidFill>
                  <a:schemeClr val="bg1">
                    <a:lumMod val="95000"/>
                  </a:schemeClr>
                </a:solidFill>
                <a:latin typeface="Arial" charset="0"/>
                <a:ea typeface="Arial" charset="0"/>
                <a:cs typeface="Arial" charset="0"/>
              </a:rPr>
              <a:t>“</a:t>
            </a:r>
          </a:p>
        </p:txBody>
      </p:sp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4" name="Shape 90"/>
          <p:cNvSpPr/>
          <p:nvPr userDrawn="1"/>
        </p:nvSpPr>
        <p:spPr>
          <a:xfrm>
            <a:off x="3399495" y="2569274"/>
            <a:ext cx="1706753" cy="1706753"/>
          </a:xfrm>
          <a:prstGeom prst="ellipse">
            <a:avLst/>
          </a:prstGeom>
          <a:solidFill>
            <a:schemeClr val="bg1"/>
          </a:solidFill>
          <a:ln w="3175"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/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5410200" y="2857500"/>
            <a:ext cx="6248400" cy="3327400"/>
          </a:xfrm>
        </p:spPr>
        <p:txBody>
          <a:bodyPr/>
          <a:lstStyle>
            <a:lvl1pPr>
              <a:spcBef>
                <a:spcPts val="400"/>
              </a:spcBef>
              <a:spcAft>
                <a:spcPts val="400"/>
              </a:spcAft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1"/>
          </p:nvPr>
        </p:nvSpPr>
        <p:spPr>
          <a:xfrm>
            <a:off x="5842000" y="1155700"/>
            <a:ext cx="4699000" cy="977900"/>
          </a:xfrm>
        </p:spPr>
        <p:txBody>
          <a:bodyPr>
            <a:normAutofit/>
          </a:bodyPr>
          <a:lstStyle>
            <a:lvl1pPr>
              <a:defRPr sz="1600" i="1">
                <a:solidFill>
                  <a:srgbClr val="DD5F5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455975" y="2032000"/>
            <a:ext cx="3214325" cy="4305300"/>
          </a:xfrm>
        </p:spPr>
        <p:txBody>
          <a:bodyPr/>
          <a:lstStyle>
            <a:lvl1pPr>
              <a:defRPr b="1" i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4" name="Text Placeholder 21"/>
          <p:cNvSpPr>
            <a:spLocks noGrp="1"/>
          </p:cNvSpPr>
          <p:nvPr>
            <p:ph type="body" sz="quarter" idx="13"/>
          </p:nvPr>
        </p:nvSpPr>
        <p:spPr>
          <a:xfrm>
            <a:off x="455613" y="876300"/>
            <a:ext cx="3519487" cy="1028700"/>
          </a:xfrm>
        </p:spPr>
        <p:txBody>
          <a:bodyPr>
            <a:noAutofit/>
          </a:bodyPr>
          <a:lstStyle>
            <a:lvl1pPr>
              <a:defRPr sz="3200" b="1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7" name="Picture Placeholder 24"/>
          <p:cNvSpPr>
            <a:spLocks noGrp="1"/>
          </p:cNvSpPr>
          <p:nvPr>
            <p:ph type="pic" sz="quarter" idx="14"/>
          </p:nvPr>
        </p:nvSpPr>
        <p:spPr>
          <a:xfrm>
            <a:off x="3543300" y="2717800"/>
            <a:ext cx="1398588" cy="1398588"/>
          </a:xfrm>
          <a:prstGeom prst="ellipse">
            <a:avLst/>
          </a:prstGeo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  <p:extLst/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43" y="-1"/>
            <a:ext cx="4243531" cy="6866533"/>
          </a:xfrm>
          <a:prstGeom prst="rect">
            <a:avLst/>
          </a:prstGeom>
        </p:spPr>
      </p:pic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4" name="Shape 90"/>
          <p:cNvSpPr/>
          <p:nvPr userDrawn="1"/>
        </p:nvSpPr>
        <p:spPr>
          <a:xfrm>
            <a:off x="3399495" y="2569274"/>
            <a:ext cx="1706753" cy="1706753"/>
          </a:xfrm>
          <a:prstGeom prst="ellipse">
            <a:avLst/>
          </a:prstGeom>
          <a:solidFill>
            <a:schemeClr val="bg1"/>
          </a:solidFill>
          <a:ln w="3175"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/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5410200" y="876300"/>
            <a:ext cx="6248400" cy="5308600"/>
          </a:xfrm>
        </p:spPr>
        <p:txBody>
          <a:bodyPr/>
          <a:lstStyle>
            <a:lvl1pPr>
              <a:spcBef>
                <a:spcPts val="400"/>
              </a:spcBef>
              <a:spcAft>
                <a:spcPts val="400"/>
              </a:spcAft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455975" y="2032000"/>
            <a:ext cx="3214325" cy="4305300"/>
          </a:xfrm>
        </p:spPr>
        <p:txBody>
          <a:bodyPr/>
          <a:lstStyle>
            <a:lvl1pPr>
              <a:defRPr b="1" i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4" name="Text Placeholder 21"/>
          <p:cNvSpPr>
            <a:spLocks noGrp="1"/>
          </p:cNvSpPr>
          <p:nvPr>
            <p:ph type="body" sz="quarter" idx="13"/>
          </p:nvPr>
        </p:nvSpPr>
        <p:spPr>
          <a:xfrm>
            <a:off x="455613" y="876300"/>
            <a:ext cx="3519487" cy="1028700"/>
          </a:xfrm>
        </p:spPr>
        <p:txBody>
          <a:bodyPr>
            <a:noAutofit/>
          </a:bodyPr>
          <a:lstStyle>
            <a:lvl1pPr>
              <a:defRPr sz="3200" b="1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7" name="Picture Placeholder 24"/>
          <p:cNvSpPr>
            <a:spLocks noGrp="1"/>
          </p:cNvSpPr>
          <p:nvPr>
            <p:ph type="pic" sz="quarter" idx="14"/>
          </p:nvPr>
        </p:nvSpPr>
        <p:spPr>
          <a:xfrm>
            <a:off x="3543300" y="2717800"/>
            <a:ext cx="1398588" cy="1398588"/>
          </a:xfrm>
          <a:prstGeom prst="ellipse">
            <a:avLst/>
          </a:prstGeo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  <p:extLst/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425404F2-BE9A-4460-8815-8F645183555F}" type="datetimeFigureOut">
              <a:rPr lang="en-US" smtClean="0"/>
              <a:pPr/>
              <a:t>4/29/2019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7803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-right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="" xmlns:a16="http://schemas.microsoft.com/office/drawing/2014/main" id="{907738A3-970C-4068-BDC3-66BFA764C3EA}"/>
              </a:ext>
            </a:extLst>
          </p:cNvPr>
          <p:cNvSpPr>
            <a:spLocks/>
          </p:cNvSpPr>
          <p:nvPr userDrawn="1"/>
        </p:nvSpPr>
        <p:spPr bwMode="auto">
          <a:xfrm>
            <a:off x="0" y="-3938"/>
            <a:ext cx="12191999" cy="6862478"/>
          </a:xfrm>
          <a:custGeom>
            <a:avLst/>
            <a:gdLst>
              <a:gd name="connsiteX0" fmla="*/ 9767862 w 12188824"/>
              <a:gd name="connsiteY0" fmla="*/ 3591325 h 6862478"/>
              <a:gd name="connsiteX1" fmla="*/ 9899546 w 12188824"/>
              <a:gd name="connsiteY1" fmla="*/ 3644748 h 6862478"/>
              <a:gd name="connsiteX2" fmla="*/ 9899546 w 12188824"/>
              <a:gd name="connsiteY2" fmla="*/ 3911859 h 6862478"/>
              <a:gd name="connsiteX3" fmla="*/ 9897839 w 12188824"/>
              <a:gd name="connsiteY3" fmla="*/ 3912978 h 6862478"/>
              <a:gd name="connsiteX4" fmla="*/ 9899211 w 12188824"/>
              <a:gd name="connsiteY4" fmla="*/ 3914350 h 6862478"/>
              <a:gd name="connsiteX5" fmla="*/ 6947176 w 12188824"/>
              <a:gd name="connsiteY5" fmla="*/ 6861937 h 6862478"/>
              <a:gd name="connsiteX6" fmla="*/ 6414587 w 12188824"/>
              <a:gd name="connsiteY6" fmla="*/ 6861937 h 6862478"/>
              <a:gd name="connsiteX7" fmla="*/ 9630137 w 12188824"/>
              <a:gd name="connsiteY7" fmla="*/ 3645275 h 6862478"/>
              <a:gd name="connsiteX8" fmla="*/ 9630905 w 12188824"/>
              <a:gd name="connsiteY8" fmla="*/ 3646043 h 6862478"/>
              <a:gd name="connsiteX9" fmla="*/ 9631715 w 12188824"/>
              <a:gd name="connsiteY9" fmla="*/ 3644748 h 6862478"/>
              <a:gd name="connsiteX10" fmla="*/ 9767862 w 12188824"/>
              <a:gd name="connsiteY10" fmla="*/ 3591325 h 6862478"/>
              <a:gd name="connsiteX11" fmla="*/ 4757494 w 12188824"/>
              <a:gd name="connsiteY11" fmla="*/ 1042910 h 6862478"/>
              <a:gd name="connsiteX12" fmla="*/ 5529879 w 12188824"/>
              <a:gd name="connsiteY12" fmla="*/ 1359067 h 6862478"/>
              <a:gd name="connsiteX13" fmla="*/ 5529879 w 12188824"/>
              <a:gd name="connsiteY13" fmla="*/ 2896807 h 6862478"/>
              <a:gd name="connsiteX14" fmla="*/ 5529674 w 12188824"/>
              <a:gd name="connsiteY14" fmla="*/ 2896992 h 6862478"/>
              <a:gd name="connsiteX15" fmla="*/ 5529736 w 12188824"/>
              <a:gd name="connsiteY15" fmla="*/ 2897055 h 6862478"/>
              <a:gd name="connsiteX16" fmla="*/ 1564312 w 12188824"/>
              <a:gd name="connsiteY16" fmla="*/ 6862478 h 6862478"/>
              <a:gd name="connsiteX17" fmla="*/ 0 w 12188824"/>
              <a:gd name="connsiteY17" fmla="*/ 6862478 h 6862478"/>
              <a:gd name="connsiteX18" fmla="*/ 0 w 12188824"/>
              <a:gd name="connsiteY18" fmla="*/ 5342325 h 6862478"/>
              <a:gd name="connsiteX19" fmla="*/ 3988160 w 12188824"/>
              <a:gd name="connsiteY19" fmla="*/ 1360788 h 6862478"/>
              <a:gd name="connsiteX20" fmla="*/ 3989570 w 12188824"/>
              <a:gd name="connsiteY20" fmla="*/ 1359067 h 6862478"/>
              <a:gd name="connsiteX21" fmla="*/ 4757494 w 12188824"/>
              <a:gd name="connsiteY21" fmla="*/ 1042910 h 6862478"/>
              <a:gd name="connsiteX22" fmla="*/ 3710411 w 12188824"/>
              <a:gd name="connsiteY22" fmla="*/ 0 h 6862478"/>
              <a:gd name="connsiteX23" fmla="*/ 4245830 w 12188824"/>
              <a:gd name="connsiteY23" fmla="*/ 0 h 6862478"/>
              <a:gd name="connsiteX24" fmla="*/ 588411 w 12188824"/>
              <a:gd name="connsiteY24" fmla="*/ 3645275 h 6862478"/>
              <a:gd name="connsiteX25" fmla="*/ 588200 w 12188824"/>
              <a:gd name="connsiteY25" fmla="*/ 3645059 h 6862478"/>
              <a:gd name="connsiteX26" fmla="*/ 527740 w 12188824"/>
              <a:gd name="connsiteY26" fmla="*/ 3684767 h 6862478"/>
              <a:gd name="connsiteX27" fmla="*/ 326868 w 12188824"/>
              <a:gd name="connsiteY27" fmla="*/ 3644701 h 6862478"/>
              <a:gd name="connsiteX28" fmla="*/ 326868 w 12188824"/>
              <a:gd name="connsiteY28" fmla="*/ 3377590 h 6862478"/>
              <a:gd name="connsiteX29" fmla="*/ 331357 w 12188824"/>
              <a:gd name="connsiteY29" fmla="*/ 3374641 h 6862478"/>
              <a:gd name="connsiteX30" fmla="*/ 9362881 w 12188824"/>
              <a:gd name="connsiteY30" fmla="*/ 0 h 6862478"/>
              <a:gd name="connsiteX31" fmla="*/ 11962512 w 12188824"/>
              <a:gd name="connsiteY31" fmla="*/ 0 h 6862478"/>
              <a:gd name="connsiteX32" fmla="*/ 11962512 w 12188824"/>
              <a:gd name="connsiteY32" fmla="*/ 0 h 6862478"/>
              <a:gd name="connsiteX33" fmla="*/ 12188824 w 12188824"/>
              <a:gd name="connsiteY33" fmla="*/ 0 h 6862478"/>
              <a:gd name="connsiteX34" fmla="*/ 12188824 w 12188824"/>
              <a:gd name="connsiteY34" fmla="*/ 279302 h 6862478"/>
              <a:gd name="connsiteX35" fmla="*/ 9215738 w 12188824"/>
              <a:gd name="connsiteY35" fmla="*/ 3246880 h 6862478"/>
              <a:gd name="connsiteX36" fmla="*/ 9210177 w 12188824"/>
              <a:gd name="connsiteY36" fmla="*/ 3253408 h 6862478"/>
              <a:gd name="connsiteX37" fmla="*/ 8764072 w 12188824"/>
              <a:gd name="connsiteY37" fmla="*/ 3253408 h 6862478"/>
              <a:gd name="connsiteX38" fmla="*/ 8737355 w 12188824"/>
              <a:gd name="connsiteY38" fmla="*/ 3220478 h 6862478"/>
              <a:gd name="connsiteX39" fmla="*/ 5093641 w 12188824"/>
              <a:gd name="connsiteY39" fmla="*/ 6858904 h 6862478"/>
              <a:gd name="connsiteX40" fmla="*/ 2494012 w 12188824"/>
              <a:gd name="connsiteY40" fmla="*/ 6858904 h 6862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2188824" h="6862478">
                <a:moveTo>
                  <a:pt x="9767862" y="3591325"/>
                </a:moveTo>
                <a:cubicBezTo>
                  <a:pt x="9816221" y="3591325"/>
                  <a:pt x="9863835" y="3609133"/>
                  <a:pt x="9899546" y="3644748"/>
                </a:cubicBezTo>
                <a:cubicBezTo>
                  <a:pt x="9970967" y="3721913"/>
                  <a:pt x="9970967" y="3840629"/>
                  <a:pt x="9899546" y="3911859"/>
                </a:cubicBezTo>
                <a:lnTo>
                  <a:pt x="9897839" y="3912978"/>
                </a:lnTo>
                <a:lnTo>
                  <a:pt x="9899211" y="3914350"/>
                </a:lnTo>
                <a:lnTo>
                  <a:pt x="6947176" y="6861937"/>
                </a:lnTo>
                <a:lnTo>
                  <a:pt x="6414587" y="6861937"/>
                </a:lnTo>
                <a:lnTo>
                  <a:pt x="9630137" y="3645275"/>
                </a:lnTo>
                <a:lnTo>
                  <a:pt x="9630905" y="3646043"/>
                </a:lnTo>
                <a:lnTo>
                  <a:pt x="9631715" y="3644748"/>
                </a:lnTo>
                <a:cubicBezTo>
                  <a:pt x="9670402" y="3609133"/>
                  <a:pt x="9719504" y="3591325"/>
                  <a:pt x="9767862" y="3591325"/>
                </a:cubicBezTo>
                <a:close/>
                <a:moveTo>
                  <a:pt x="4757494" y="1042910"/>
                </a:moveTo>
                <a:cubicBezTo>
                  <a:pt x="5036266" y="1042910"/>
                  <a:pt x="5315782" y="1148296"/>
                  <a:pt x="5529879" y="1359067"/>
                </a:cubicBezTo>
                <a:cubicBezTo>
                  <a:pt x="5958073" y="1786547"/>
                  <a:pt x="5958073" y="2475264"/>
                  <a:pt x="5529879" y="2896807"/>
                </a:cubicBezTo>
                <a:lnTo>
                  <a:pt x="5529674" y="2896992"/>
                </a:lnTo>
                <a:lnTo>
                  <a:pt x="5529736" y="2897055"/>
                </a:lnTo>
                <a:lnTo>
                  <a:pt x="1564312" y="6862478"/>
                </a:lnTo>
                <a:lnTo>
                  <a:pt x="0" y="6862478"/>
                </a:lnTo>
                <a:lnTo>
                  <a:pt x="0" y="5342325"/>
                </a:lnTo>
                <a:lnTo>
                  <a:pt x="3988160" y="1360788"/>
                </a:lnTo>
                <a:lnTo>
                  <a:pt x="3989570" y="1359067"/>
                </a:lnTo>
                <a:cubicBezTo>
                  <a:pt x="4200693" y="1148296"/>
                  <a:pt x="4478721" y="1042910"/>
                  <a:pt x="4757494" y="1042910"/>
                </a:cubicBezTo>
                <a:close/>
                <a:moveTo>
                  <a:pt x="3710411" y="0"/>
                </a:moveTo>
                <a:lnTo>
                  <a:pt x="4245830" y="0"/>
                </a:lnTo>
                <a:lnTo>
                  <a:pt x="588411" y="3645275"/>
                </a:lnTo>
                <a:lnTo>
                  <a:pt x="588200" y="3645059"/>
                </a:lnTo>
                <a:lnTo>
                  <a:pt x="527740" y="3684767"/>
                </a:lnTo>
                <a:cubicBezTo>
                  <a:pt x="460783" y="3711478"/>
                  <a:pt x="380433" y="3698123"/>
                  <a:pt x="326868" y="3644701"/>
                </a:cubicBezTo>
                <a:cubicBezTo>
                  <a:pt x="249494" y="3573471"/>
                  <a:pt x="249494" y="3454755"/>
                  <a:pt x="326868" y="3377590"/>
                </a:cubicBezTo>
                <a:lnTo>
                  <a:pt x="331357" y="3374641"/>
                </a:lnTo>
                <a:close/>
                <a:moveTo>
                  <a:pt x="9362881" y="0"/>
                </a:moveTo>
                <a:lnTo>
                  <a:pt x="11962512" y="0"/>
                </a:lnTo>
                <a:lnTo>
                  <a:pt x="11962512" y="0"/>
                </a:lnTo>
                <a:lnTo>
                  <a:pt x="12188824" y="0"/>
                </a:lnTo>
                <a:lnTo>
                  <a:pt x="12188824" y="279302"/>
                </a:lnTo>
                <a:lnTo>
                  <a:pt x="9215738" y="3246880"/>
                </a:lnTo>
                <a:lnTo>
                  <a:pt x="9210177" y="3253408"/>
                </a:lnTo>
                <a:cubicBezTo>
                  <a:pt x="9085267" y="3378117"/>
                  <a:pt x="8888981" y="3378117"/>
                  <a:pt x="8764072" y="3253408"/>
                </a:cubicBezTo>
                <a:lnTo>
                  <a:pt x="8737355" y="3220478"/>
                </a:lnTo>
                <a:lnTo>
                  <a:pt x="5093641" y="6858904"/>
                </a:lnTo>
                <a:lnTo>
                  <a:pt x="2494012" y="6858904"/>
                </a:lnTo>
                <a:close/>
              </a:path>
            </a:pathLst>
          </a:custGeom>
          <a:solidFill>
            <a:schemeClr val="accent1">
              <a:alpha val="2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IN" sz="170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425404F2-BE9A-4460-8815-8F645183555F}" type="datetimeFigureOut">
              <a:rPr lang="en-US" smtClean="0"/>
              <a:pPr/>
              <a:t>4/29/2019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="" xmlns:a16="http://schemas.microsoft.com/office/drawing/2014/main" id="{704CD50C-6BC6-42E1-AC65-BA6F7D53B8D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7699" y="638630"/>
            <a:ext cx="4984460" cy="228631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777606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="" xmlns:a16="http://schemas.microsoft.com/office/drawing/2014/main" id="{B01451AF-AAB8-4200-9AA1-70DF9E952F11}"/>
              </a:ext>
            </a:extLst>
          </p:cNvPr>
          <p:cNvSpPr>
            <a:spLocks/>
          </p:cNvSpPr>
          <p:nvPr userDrawn="1"/>
        </p:nvSpPr>
        <p:spPr bwMode="auto">
          <a:xfrm>
            <a:off x="0" y="-3938"/>
            <a:ext cx="12191999" cy="6862478"/>
          </a:xfrm>
          <a:custGeom>
            <a:avLst/>
            <a:gdLst>
              <a:gd name="connsiteX0" fmla="*/ 9767862 w 12188824"/>
              <a:gd name="connsiteY0" fmla="*/ 3591325 h 6862478"/>
              <a:gd name="connsiteX1" fmla="*/ 9899546 w 12188824"/>
              <a:gd name="connsiteY1" fmla="*/ 3644748 h 6862478"/>
              <a:gd name="connsiteX2" fmla="*/ 9899546 w 12188824"/>
              <a:gd name="connsiteY2" fmla="*/ 3911859 h 6862478"/>
              <a:gd name="connsiteX3" fmla="*/ 9897839 w 12188824"/>
              <a:gd name="connsiteY3" fmla="*/ 3912978 h 6862478"/>
              <a:gd name="connsiteX4" fmla="*/ 9899211 w 12188824"/>
              <a:gd name="connsiteY4" fmla="*/ 3914350 h 6862478"/>
              <a:gd name="connsiteX5" fmla="*/ 6947176 w 12188824"/>
              <a:gd name="connsiteY5" fmla="*/ 6861937 h 6862478"/>
              <a:gd name="connsiteX6" fmla="*/ 6414587 w 12188824"/>
              <a:gd name="connsiteY6" fmla="*/ 6861937 h 6862478"/>
              <a:gd name="connsiteX7" fmla="*/ 9630137 w 12188824"/>
              <a:gd name="connsiteY7" fmla="*/ 3645275 h 6862478"/>
              <a:gd name="connsiteX8" fmla="*/ 9630905 w 12188824"/>
              <a:gd name="connsiteY8" fmla="*/ 3646043 h 6862478"/>
              <a:gd name="connsiteX9" fmla="*/ 9631715 w 12188824"/>
              <a:gd name="connsiteY9" fmla="*/ 3644748 h 6862478"/>
              <a:gd name="connsiteX10" fmla="*/ 9767862 w 12188824"/>
              <a:gd name="connsiteY10" fmla="*/ 3591325 h 6862478"/>
              <a:gd name="connsiteX11" fmla="*/ 4757494 w 12188824"/>
              <a:gd name="connsiteY11" fmla="*/ 1042910 h 6862478"/>
              <a:gd name="connsiteX12" fmla="*/ 5529879 w 12188824"/>
              <a:gd name="connsiteY12" fmla="*/ 1359067 h 6862478"/>
              <a:gd name="connsiteX13" fmla="*/ 5529879 w 12188824"/>
              <a:gd name="connsiteY13" fmla="*/ 2896807 h 6862478"/>
              <a:gd name="connsiteX14" fmla="*/ 5529674 w 12188824"/>
              <a:gd name="connsiteY14" fmla="*/ 2896992 h 6862478"/>
              <a:gd name="connsiteX15" fmla="*/ 5529736 w 12188824"/>
              <a:gd name="connsiteY15" fmla="*/ 2897055 h 6862478"/>
              <a:gd name="connsiteX16" fmla="*/ 1564312 w 12188824"/>
              <a:gd name="connsiteY16" fmla="*/ 6862478 h 6862478"/>
              <a:gd name="connsiteX17" fmla="*/ 0 w 12188824"/>
              <a:gd name="connsiteY17" fmla="*/ 6862478 h 6862478"/>
              <a:gd name="connsiteX18" fmla="*/ 0 w 12188824"/>
              <a:gd name="connsiteY18" fmla="*/ 5342325 h 6862478"/>
              <a:gd name="connsiteX19" fmla="*/ 3988160 w 12188824"/>
              <a:gd name="connsiteY19" fmla="*/ 1360788 h 6862478"/>
              <a:gd name="connsiteX20" fmla="*/ 3989570 w 12188824"/>
              <a:gd name="connsiteY20" fmla="*/ 1359067 h 6862478"/>
              <a:gd name="connsiteX21" fmla="*/ 4757494 w 12188824"/>
              <a:gd name="connsiteY21" fmla="*/ 1042910 h 6862478"/>
              <a:gd name="connsiteX22" fmla="*/ 3710411 w 12188824"/>
              <a:gd name="connsiteY22" fmla="*/ 0 h 6862478"/>
              <a:gd name="connsiteX23" fmla="*/ 4245830 w 12188824"/>
              <a:gd name="connsiteY23" fmla="*/ 0 h 6862478"/>
              <a:gd name="connsiteX24" fmla="*/ 588411 w 12188824"/>
              <a:gd name="connsiteY24" fmla="*/ 3645275 h 6862478"/>
              <a:gd name="connsiteX25" fmla="*/ 588200 w 12188824"/>
              <a:gd name="connsiteY25" fmla="*/ 3645059 h 6862478"/>
              <a:gd name="connsiteX26" fmla="*/ 527740 w 12188824"/>
              <a:gd name="connsiteY26" fmla="*/ 3684767 h 6862478"/>
              <a:gd name="connsiteX27" fmla="*/ 326868 w 12188824"/>
              <a:gd name="connsiteY27" fmla="*/ 3644701 h 6862478"/>
              <a:gd name="connsiteX28" fmla="*/ 326868 w 12188824"/>
              <a:gd name="connsiteY28" fmla="*/ 3377590 h 6862478"/>
              <a:gd name="connsiteX29" fmla="*/ 331357 w 12188824"/>
              <a:gd name="connsiteY29" fmla="*/ 3374641 h 6862478"/>
              <a:gd name="connsiteX30" fmla="*/ 9362881 w 12188824"/>
              <a:gd name="connsiteY30" fmla="*/ 0 h 6862478"/>
              <a:gd name="connsiteX31" fmla="*/ 11962512 w 12188824"/>
              <a:gd name="connsiteY31" fmla="*/ 0 h 6862478"/>
              <a:gd name="connsiteX32" fmla="*/ 11962512 w 12188824"/>
              <a:gd name="connsiteY32" fmla="*/ 0 h 6862478"/>
              <a:gd name="connsiteX33" fmla="*/ 12188824 w 12188824"/>
              <a:gd name="connsiteY33" fmla="*/ 0 h 6862478"/>
              <a:gd name="connsiteX34" fmla="*/ 12188824 w 12188824"/>
              <a:gd name="connsiteY34" fmla="*/ 279302 h 6862478"/>
              <a:gd name="connsiteX35" fmla="*/ 9215738 w 12188824"/>
              <a:gd name="connsiteY35" fmla="*/ 3246880 h 6862478"/>
              <a:gd name="connsiteX36" fmla="*/ 9210177 w 12188824"/>
              <a:gd name="connsiteY36" fmla="*/ 3253408 h 6862478"/>
              <a:gd name="connsiteX37" fmla="*/ 8764072 w 12188824"/>
              <a:gd name="connsiteY37" fmla="*/ 3253408 h 6862478"/>
              <a:gd name="connsiteX38" fmla="*/ 8737355 w 12188824"/>
              <a:gd name="connsiteY38" fmla="*/ 3220478 h 6862478"/>
              <a:gd name="connsiteX39" fmla="*/ 5093641 w 12188824"/>
              <a:gd name="connsiteY39" fmla="*/ 6858904 h 6862478"/>
              <a:gd name="connsiteX40" fmla="*/ 2494012 w 12188824"/>
              <a:gd name="connsiteY40" fmla="*/ 6858904 h 6862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2188824" h="6862478">
                <a:moveTo>
                  <a:pt x="9767862" y="3591325"/>
                </a:moveTo>
                <a:cubicBezTo>
                  <a:pt x="9816221" y="3591325"/>
                  <a:pt x="9863835" y="3609133"/>
                  <a:pt x="9899546" y="3644748"/>
                </a:cubicBezTo>
                <a:cubicBezTo>
                  <a:pt x="9970967" y="3721913"/>
                  <a:pt x="9970967" y="3840629"/>
                  <a:pt x="9899546" y="3911859"/>
                </a:cubicBezTo>
                <a:lnTo>
                  <a:pt x="9897839" y="3912978"/>
                </a:lnTo>
                <a:lnTo>
                  <a:pt x="9899211" y="3914350"/>
                </a:lnTo>
                <a:lnTo>
                  <a:pt x="6947176" y="6861937"/>
                </a:lnTo>
                <a:lnTo>
                  <a:pt x="6414587" y="6861937"/>
                </a:lnTo>
                <a:lnTo>
                  <a:pt x="9630137" y="3645275"/>
                </a:lnTo>
                <a:lnTo>
                  <a:pt x="9630905" y="3646043"/>
                </a:lnTo>
                <a:lnTo>
                  <a:pt x="9631715" y="3644748"/>
                </a:lnTo>
                <a:cubicBezTo>
                  <a:pt x="9670402" y="3609133"/>
                  <a:pt x="9719504" y="3591325"/>
                  <a:pt x="9767862" y="3591325"/>
                </a:cubicBezTo>
                <a:close/>
                <a:moveTo>
                  <a:pt x="4757494" y="1042910"/>
                </a:moveTo>
                <a:cubicBezTo>
                  <a:pt x="5036266" y="1042910"/>
                  <a:pt x="5315782" y="1148296"/>
                  <a:pt x="5529879" y="1359067"/>
                </a:cubicBezTo>
                <a:cubicBezTo>
                  <a:pt x="5958073" y="1786547"/>
                  <a:pt x="5958073" y="2475264"/>
                  <a:pt x="5529879" y="2896807"/>
                </a:cubicBezTo>
                <a:lnTo>
                  <a:pt x="5529674" y="2896992"/>
                </a:lnTo>
                <a:lnTo>
                  <a:pt x="5529736" y="2897055"/>
                </a:lnTo>
                <a:lnTo>
                  <a:pt x="1564312" y="6862478"/>
                </a:lnTo>
                <a:lnTo>
                  <a:pt x="0" y="6862478"/>
                </a:lnTo>
                <a:lnTo>
                  <a:pt x="0" y="5342325"/>
                </a:lnTo>
                <a:lnTo>
                  <a:pt x="3988160" y="1360788"/>
                </a:lnTo>
                <a:lnTo>
                  <a:pt x="3989570" y="1359067"/>
                </a:lnTo>
                <a:cubicBezTo>
                  <a:pt x="4200693" y="1148296"/>
                  <a:pt x="4478721" y="1042910"/>
                  <a:pt x="4757494" y="1042910"/>
                </a:cubicBezTo>
                <a:close/>
                <a:moveTo>
                  <a:pt x="3710411" y="0"/>
                </a:moveTo>
                <a:lnTo>
                  <a:pt x="4245830" y="0"/>
                </a:lnTo>
                <a:lnTo>
                  <a:pt x="588411" y="3645275"/>
                </a:lnTo>
                <a:lnTo>
                  <a:pt x="588200" y="3645059"/>
                </a:lnTo>
                <a:lnTo>
                  <a:pt x="527740" y="3684767"/>
                </a:lnTo>
                <a:cubicBezTo>
                  <a:pt x="460783" y="3711478"/>
                  <a:pt x="380433" y="3698123"/>
                  <a:pt x="326868" y="3644701"/>
                </a:cubicBezTo>
                <a:cubicBezTo>
                  <a:pt x="249494" y="3573471"/>
                  <a:pt x="249494" y="3454755"/>
                  <a:pt x="326868" y="3377590"/>
                </a:cubicBezTo>
                <a:lnTo>
                  <a:pt x="331357" y="3374641"/>
                </a:lnTo>
                <a:close/>
                <a:moveTo>
                  <a:pt x="9362881" y="0"/>
                </a:moveTo>
                <a:lnTo>
                  <a:pt x="11962512" y="0"/>
                </a:lnTo>
                <a:lnTo>
                  <a:pt x="11962512" y="0"/>
                </a:lnTo>
                <a:lnTo>
                  <a:pt x="12188824" y="0"/>
                </a:lnTo>
                <a:lnTo>
                  <a:pt x="12188824" y="279302"/>
                </a:lnTo>
                <a:lnTo>
                  <a:pt x="9215738" y="3246880"/>
                </a:lnTo>
                <a:lnTo>
                  <a:pt x="9210177" y="3253408"/>
                </a:lnTo>
                <a:cubicBezTo>
                  <a:pt x="9085267" y="3378117"/>
                  <a:pt x="8888981" y="3378117"/>
                  <a:pt x="8764072" y="3253408"/>
                </a:cubicBezTo>
                <a:lnTo>
                  <a:pt x="8737355" y="3220478"/>
                </a:lnTo>
                <a:lnTo>
                  <a:pt x="5093641" y="6858904"/>
                </a:lnTo>
                <a:lnTo>
                  <a:pt x="2494012" y="6858904"/>
                </a:lnTo>
                <a:close/>
              </a:path>
            </a:pathLst>
          </a:custGeom>
          <a:solidFill>
            <a:schemeClr val="accent1">
              <a:alpha val="2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IN" sz="170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425404F2-BE9A-4460-8815-8F645183555F}" type="datetimeFigureOut">
              <a:rPr lang="en-US" smtClean="0"/>
              <a:pPr/>
              <a:t>4/29/2019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2846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_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6714" y="1676401"/>
            <a:ext cx="3657600" cy="434208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099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58074" y="1676401"/>
            <a:ext cx="3652926" cy="433647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099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4262608" y="1676401"/>
            <a:ext cx="3657600" cy="433647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099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811787" y="6337524"/>
            <a:ext cx="3549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48793" y="190501"/>
            <a:ext cx="11462207" cy="122396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8644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6892"/>
          <a:stretch/>
        </p:blipFill>
        <p:spPr>
          <a:xfrm>
            <a:off x="1997086" y="2556934"/>
            <a:ext cx="2232004" cy="1562964"/>
          </a:xfrm>
          <a:prstGeom prst="rect">
            <a:avLst/>
          </a:prstGeom>
        </p:spPr>
      </p:pic>
      <p:sp>
        <p:nvSpPr>
          <p:cNvPr id="11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752035" y="2556934"/>
            <a:ext cx="6855765" cy="365225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4751388" y="965200"/>
            <a:ext cx="6856412" cy="1592263"/>
          </a:xfrm>
        </p:spPr>
        <p:txBody>
          <a:bodyPr>
            <a:normAutofit/>
          </a:bodyPr>
          <a:lstStyle>
            <a:lvl1pPr>
              <a:defRPr sz="4800" b="1"/>
            </a:lvl1pPr>
          </a:lstStyle>
          <a:p>
            <a:pPr lvl="0"/>
            <a:r>
              <a:rPr lang="en-US" dirty="0"/>
              <a:t>Click to edit Master</a:t>
            </a:r>
            <a:br>
              <a:rPr lang="en-US" dirty="0"/>
            </a:br>
            <a:r>
              <a:rPr lang="en-US" sz="3600" i="1" dirty="0" err="1"/>
              <a:t>Subheader</a:t>
            </a:r>
            <a:endParaRPr lang="en-US" dirty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3124200" cy="6858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2915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ttende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811787" y="6337524"/>
            <a:ext cx="3549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29804" rtl="0" eaLnBrk="1" latinLnBrk="0" hangingPunct="1">
              <a:defRPr sz="900" kern="120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429804" algn="l" defTabSz="429804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605" algn="l" defTabSz="429804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9409" algn="l" defTabSz="429804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9212" algn="l" defTabSz="429804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49016" algn="l" defTabSz="429804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78818" algn="l" defTabSz="429804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8621" algn="l" defTabSz="429804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38425" algn="l" defTabSz="429804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7F1E4F-1CFF-5643-939E-217C01CDF565}" type="slidenum">
              <a:rPr lang="en-US" sz="900" smtClean="0"/>
              <a:pPr/>
              <a:t>‹#›</a:t>
            </a:fld>
            <a:endParaRPr lang="en-US" sz="900" dirty="0"/>
          </a:p>
        </p:txBody>
      </p:sp>
      <p:sp>
        <p:nvSpPr>
          <p:cNvPr id="22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837087" y="2392588"/>
            <a:ext cx="1470025" cy="1470025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Picture Placeholder 16"/>
          <p:cNvSpPr>
            <a:spLocks noGrp="1"/>
          </p:cNvSpPr>
          <p:nvPr>
            <p:ph type="pic" sz="quarter" idx="11"/>
          </p:nvPr>
        </p:nvSpPr>
        <p:spPr>
          <a:xfrm>
            <a:off x="3139024" y="2392588"/>
            <a:ext cx="1470025" cy="1470025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5360987" y="2378986"/>
            <a:ext cx="1470025" cy="1470025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5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7669357" y="2392587"/>
            <a:ext cx="1470025" cy="1470025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6" name="Picture Placeholder 16"/>
          <p:cNvSpPr>
            <a:spLocks noGrp="1"/>
          </p:cNvSpPr>
          <p:nvPr>
            <p:ph type="pic" sz="quarter" idx="14"/>
          </p:nvPr>
        </p:nvSpPr>
        <p:spPr>
          <a:xfrm>
            <a:off x="9942219" y="2392587"/>
            <a:ext cx="1470025" cy="1470025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2" name="Text Placeholder 27"/>
          <p:cNvSpPr>
            <a:spLocks noGrp="1"/>
          </p:cNvSpPr>
          <p:nvPr>
            <p:ph type="body" sz="quarter" idx="15" hasCustomPrompt="1"/>
          </p:nvPr>
        </p:nvSpPr>
        <p:spPr>
          <a:xfrm>
            <a:off x="516411" y="3944961"/>
            <a:ext cx="2111375" cy="319889"/>
          </a:xfrm>
        </p:spPr>
        <p:txBody>
          <a:bodyPr>
            <a:noAutofit/>
          </a:bodyPr>
          <a:lstStyle>
            <a:lvl1pPr algn="ctr">
              <a:defRPr sz="1400" b="1"/>
            </a:lvl1pPr>
          </a:lstStyle>
          <a:p>
            <a:pPr lvl="0"/>
            <a:r>
              <a:rPr lang="en-US"/>
              <a:t>Name</a:t>
            </a:r>
            <a:endParaRPr lang="en-US" dirty="0"/>
          </a:p>
        </p:txBody>
      </p:sp>
      <p:sp>
        <p:nvSpPr>
          <p:cNvPr id="33" name="Text Placeholder 29"/>
          <p:cNvSpPr>
            <a:spLocks noGrp="1"/>
          </p:cNvSpPr>
          <p:nvPr>
            <p:ph type="body" sz="quarter" idx="16" hasCustomPrompt="1"/>
          </p:nvPr>
        </p:nvSpPr>
        <p:spPr>
          <a:xfrm>
            <a:off x="516411" y="4158792"/>
            <a:ext cx="2111156" cy="247992"/>
          </a:xfrm>
        </p:spPr>
        <p:txBody>
          <a:bodyPr>
            <a:noAutofit/>
          </a:bodyPr>
          <a:lstStyle>
            <a:lvl1pPr algn="ctr">
              <a:defRPr sz="1400"/>
            </a:lvl1pPr>
          </a:lstStyle>
          <a:p>
            <a:pPr lvl="0"/>
            <a:r>
              <a:rPr lang="en-US" dirty="0"/>
              <a:t>Attendee</a:t>
            </a:r>
          </a:p>
        </p:txBody>
      </p:sp>
      <p:sp>
        <p:nvSpPr>
          <p:cNvPr id="34" name="Text Placeholder 27"/>
          <p:cNvSpPr>
            <a:spLocks noGrp="1"/>
          </p:cNvSpPr>
          <p:nvPr>
            <p:ph type="body" sz="quarter" idx="17" hasCustomPrompt="1"/>
          </p:nvPr>
        </p:nvSpPr>
        <p:spPr>
          <a:xfrm>
            <a:off x="2802411" y="3944961"/>
            <a:ext cx="2111375" cy="319889"/>
          </a:xfrm>
        </p:spPr>
        <p:txBody>
          <a:bodyPr>
            <a:noAutofit/>
          </a:bodyPr>
          <a:lstStyle>
            <a:lvl1pPr algn="ctr">
              <a:defRPr sz="1400" b="1"/>
            </a:lvl1pPr>
          </a:lstStyle>
          <a:p>
            <a:pPr lvl="0"/>
            <a:r>
              <a:rPr lang="en-US"/>
              <a:t>Name</a:t>
            </a:r>
            <a:endParaRPr lang="en-US" dirty="0"/>
          </a:p>
        </p:txBody>
      </p:sp>
      <p:sp>
        <p:nvSpPr>
          <p:cNvPr id="35" name="Text Placeholder 29"/>
          <p:cNvSpPr>
            <a:spLocks noGrp="1"/>
          </p:cNvSpPr>
          <p:nvPr>
            <p:ph type="body" sz="quarter" idx="18" hasCustomPrompt="1"/>
          </p:nvPr>
        </p:nvSpPr>
        <p:spPr>
          <a:xfrm>
            <a:off x="2802411" y="4158792"/>
            <a:ext cx="2111156" cy="247992"/>
          </a:xfrm>
        </p:spPr>
        <p:txBody>
          <a:bodyPr>
            <a:noAutofit/>
          </a:bodyPr>
          <a:lstStyle>
            <a:lvl1pPr algn="ctr">
              <a:defRPr sz="1400"/>
            </a:lvl1pPr>
          </a:lstStyle>
          <a:p>
            <a:pPr lvl="0"/>
            <a:r>
              <a:rPr lang="en-US" dirty="0"/>
              <a:t>Attendee</a:t>
            </a:r>
          </a:p>
        </p:txBody>
      </p:sp>
      <p:sp>
        <p:nvSpPr>
          <p:cNvPr id="36" name="Text Placeholder 27"/>
          <p:cNvSpPr>
            <a:spLocks noGrp="1"/>
          </p:cNvSpPr>
          <p:nvPr>
            <p:ph type="body" sz="quarter" idx="19" hasCustomPrompt="1"/>
          </p:nvPr>
        </p:nvSpPr>
        <p:spPr>
          <a:xfrm>
            <a:off x="5075711" y="3944961"/>
            <a:ext cx="2111375" cy="319889"/>
          </a:xfrm>
        </p:spPr>
        <p:txBody>
          <a:bodyPr>
            <a:noAutofit/>
          </a:bodyPr>
          <a:lstStyle>
            <a:lvl1pPr algn="ctr">
              <a:defRPr sz="1400" b="1"/>
            </a:lvl1pPr>
          </a:lstStyle>
          <a:p>
            <a:pPr lvl="0"/>
            <a:r>
              <a:rPr lang="en-US"/>
              <a:t>Name</a:t>
            </a:r>
            <a:endParaRPr lang="en-US" dirty="0"/>
          </a:p>
        </p:txBody>
      </p:sp>
      <p:sp>
        <p:nvSpPr>
          <p:cNvPr id="37" name="Text Placeholder 29"/>
          <p:cNvSpPr>
            <a:spLocks noGrp="1"/>
          </p:cNvSpPr>
          <p:nvPr>
            <p:ph type="body" sz="quarter" idx="20" hasCustomPrompt="1"/>
          </p:nvPr>
        </p:nvSpPr>
        <p:spPr>
          <a:xfrm>
            <a:off x="5075711" y="4158792"/>
            <a:ext cx="2111156" cy="247992"/>
          </a:xfrm>
        </p:spPr>
        <p:txBody>
          <a:bodyPr>
            <a:noAutofit/>
          </a:bodyPr>
          <a:lstStyle>
            <a:lvl1pPr algn="ctr">
              <a:defRPr sz="1400"/>
            </a:lvl1pPr>
          </a:lstStyle>
          <a:p>
            <a:pPr lvl="0"/>
            <a:r>
              <a:rPr lang="en-US" dirty="0"/>
              <a:t>Attendee</a:t>
            </a:r>
          </a:p>
        </p:txBody>
      </p:sp>
      <p:sp>
        <p:nvSpPr>
          <p:cNvPr id="38" name="Text Placeholder 27"/>
          <p:cNvSpPr>
            <a:spLocks noGrp="1"/>
          </p:cNvSpPr>
          <p:nvPr>
            <p:ph type="body" sz="quarter" idx="21" hasCustomPrompt="1"/>
          </p:nvPr>
        </p:nvSpPr>
        <p:spPr>
          <a:xfrm>
            <a:off x="7348792" y="3944961"/>
            <a:ext cx="2111375" cy="319889"/>
          </a:xfrm>
        </p:spPr>
        <p:txBody>
          <a:bodyPr>
            <a:noAutofit/>
          </a:bodyPr>
          <a:lstStyle>
            <a:lvl1pPr algn="ctr">
              <a:defRPr sz="1400" b="1"/>
            </a:lvl1pPr>
          </a:lstStyle>
          <a:p>
            <a:pPr lvl="0"/>
            <a:r>
              <a:rPr lang="en-US"/>
              <a:t>Name</a:t>
            </a:r>
            <a:endParaRPr lang="en-US" dirty="0"/>
          </a:p>
        </p:txBody>
      </p:sp>
      <p:sp>
        <p:nvSpPr>
          <p:cNvPr id="39" name="Text Placeholder 29"/>
          <p:cNvSpPr>
            <a:spLocks noGrp="1"/>
          </p:cNvSpPr>
          <p:nvPr>
            <p:ph type="body" sz="quarter" idx="22" hasCustomPrompt="1"/>
          </p:nvPr>
        </p:nvSpPr>
        <p:spPr>
          <a:xfrm>
            <a:off x="7348792" y="4158792"/>
            <a:ext cx="2111156" cy="247992"/>
          </a:xfrm>
        </p:spPr>
        <p:txBody>
          <a:bodyPr>
            <a:noAutofit/>
          </a:bodyPr>
          <a:lstStyle>
            <a:lvl1pPr algn="ctr">
              <a:defRPr sz="1400"/>
            </a:lvl1pPr>
          </a:lstStyle>
          <a:p>
            <a:pPr lvl="0"/>
            <a:r>
              <a:rPr lang="en-US" dirty="0"/>
              <a:t>Attendee</a:t>
            </a:r>
          </a:p>
        </p:txBody>
      </p:sp>
      <p:sp>
        <p:nvSpPr>
          <p:cNvPr id="40" name="Text Placeholder 27"/>
          <p:cNvSpPr>
            <a:spLocks noGrp="1"/>
          </p:cNvSpPr>
          <p:nvPr>
            <p:ph type="body" sz="quarter" idx="23" hasCustomPrompt="1"/>
          </p:nvPr>
        </p:nvSpPr>
        <p:spPr>
          <a:xfrm>
            <a:off x="9621654" y="3944961"/>
            <a:ext cx="2111375" cy="319889"/>
          </a:xfrm>
        </p:spPr>
        <p:txBody>
          <a:bodyPr>
            <a:noAutofit/>
          </a:bodyPr>
          <a:lstStyle>
            <a:lvl1pPr algn="ctr">
              <a:defRPr sz="1400" b="1"/>
            </a:lvl1pPr>
          </a:lstStyle>
          <a:p>
            <a:pPr lvl="0"/>
            <a:r>
              <a:rPr lang="en-US"/>
              <a:t>Name</a:t>
            </a:r>
            <a:endParaRPr lang="en-US" dirty="0"/>
          </a:p>
        </p:txBody>
      </p:sp>
      <p:sp>
        <p:nvSpPr>
          <p:cNvPr id="41" name="Text Placeholder 29"/>
          <p:cNvSpPr>
            <a:spLocks noGrp="1"/>
          </p:cNvSpPr>
          <p:nvPr>
            <p:ph type="body" sz="quarter" idx="24" hasCustomPrompt="1"/>
          </p:nvPr>
        </p:nvSpPr>
        <p:spPr>
          <a:xfrm>
            <a:off x="9621654" y="4158792"/>
            <a:ext cx="2111156" cy="247992"/>
          </a:xfrm>
        </p:spPr>
        <p:txBody>
          <a:bodyPr>
            <a:noAutofit/>
          </a:bodyPr>
          <a:lstStyle>
            <a:lvl1pPr algn="ctr">
              <a:defRPr sz="1400"/>
            </a:lvl1pPr>
          </a:lstStyle>
          <a:p>
            <a:pPr lvl="0"/>
            <a:r>
              <a:rPr lang="en-US" dirty="0"/>
              <a:t>Attendee</a:t>
            </a:r>
          </a:p>
        </p:txBody>
      </p:sp>
      <p:sp>
        <p:nvSpPr>
          <p:cNvPr id="57" name="Text Placeholder 5"/>
          <p:cNvSpPr>
            <a:spLocks noGrp="1"/>
          </p:cNvSpPr>
          <p:nvPr>
            <p:ph type="body" sz="quarter" idx="25"/>
          </p:nvPr>
        </p:nvSpPr>
        <p:spPr>
          <a:xfrm>
            <a:off x="0" y="317500"/>
            <a:ext cx="12192000" cy="819338"/>
          </a:xfrm>
        </p:spPr>
        <p:txBody>
          <a:bodyPr anchor="ctr">
            <a:normAutofit/>
          </a:bodyPr>
          <a:lstStyle>
            <a:lvl1pPr algn="ctr">
              <a:defRPr sz="4800" b="1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332286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ttendee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811787" y="6337524"/>
            <a:ext cx="3549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29804" rtl="0" eaLnBrk="1" latinLnBrk="0" hangingPunct="1">
              <a:defRPr sz="900" kern="120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429804" algn="l" defTabSz="429804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605" algn="l" defTabSz="429804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9409" algn="l" defTabSz="429804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9212" algn="l" defTabSz="429804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49016" algn="l" defTabSz="429804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78818" algn="l" defTabSz="429804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8621" algn="l" defTabSz="429804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38425" algn="l" defTabSz="429804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7F1E4F-1CFF-5643-939E-217C01CDF565}" type="slidenum">
              <a:rPr lang="en-US" sz="900" smtClean="0"/>
              <a:pPr/>
              <a:t>‹#›</a:t>
            </a:fld>
            <a:endParaRPr lang="en-US" sz="900" dirty="0"/>
          </a:p>
        </p:txBody>
      </p:sp>
      <p:sp>
        <p:nvSpPr>
          <p:cNvPr id="22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837087" y="1884588"/>
            <a:ext cx="1470025" cy="1470025"/>
          </a:xfrm>
          <a:prstGeom prst="ellipse">
            <a:avLst/>
          </a:prstGeo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3" name="Picture Placeholder 16"/>
          <p:cNvSpPr>
            <a:spLocks noGrp="1"/>
          </p:cNvSpPr>
          <p:nvPr>
            <p:ph type="pic" sz="quarter" idx="11"/>
          </p:nvPr>
        </p:nvSpPr>
        <p:spPr>
          <a:xfrm>
            <a:off x="3139024" y="1884588"/>
            <a:ext cx="1470025" cy="1470025"/>
          </a:xfrm>
          <a:prstGeom prst="ellipse">
            <a:avLst/>
          </a:prstGeo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4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5360987" y="1870986"/>
            <a:ext cx="1470025" cy="1470025"/>
          </a:xfrm>
          <a:prstGeom prst="ellipse">
            <a:avLst/>
          </a:prstGeo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5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7669357" y="1884587"/>
            <a:ext cx="1470025" cy="1470025"/>
          </a:xfrm>
          <a:prstGeom prst="ellipse">
            <a:avLst/>
          </a:prstGeo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6" name="Picture Placeholder 16"/>
          <p:cNvSpPr>
            <a:spLocks noGrp="1"/>
          </p:cNvSpPr>
          <p:nvPr>
            <p:ph type="pic" sz="quarter" idx="14"/>
          </p:nvPr>
        </p:nvSpPr>
        <p:spPr>
          <a:xfrm>
            <a:off x="9942219" y="1884587"/>
            <a:ext cx="1470025" cy="1470025"/>
          </a:xfrm>
          <a:prstGeom prst="ellipse">
            <a:avLst/>
          </a:prstGeo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32" name="Text Placeholder 27"/>
          <p:cNvSpPr>
            <a:spLocks noGrp="1"/>
          </p:cNvSpPr>
          <p:nvPr>
            <p:ph type="body" sz="quarter" idx="15" hasCustomPrompt="1"/>
          </p:nvPr>
        </p:nvSpPr>
        <p:spPr>
          <a:xfrm>
            <a:off x="516411" y="3436961"/>
            <a:ext cx="2111375" cy="319889"/>
          </a:xfrm>
        </p:spPr>
        <p:txBody>
          <a:bodyPr>
            <a:noAutofit/>
          </a:bodyPr>
          <a:lstStyle>
            <a:lvl1pPr algn="ctr">
              <a:defRPr sz="1400" b="1"/>
            </a:lvl1pPr>
          </a:lstStyle>
          <a:p>
            <a:pPr lvl="0"/>
            <a:r>
              <a:rPr lang="en-US"/>
              <a:t>Name</a:t>
            </a:r>
            <a:endParaRPr lang="en-US" dirty="0"/>
          </a:p>
        </p:txBody>
      </p:sp>
      <p:sp>
        <p:nvSpPr>
          <p:cNvPr id="33" name="Text Placeholder 29"/>
          <p:cNvSpPr>
            <a:spLocks noGrp="1"/>
          </p:cNvSpPr>
          <p:nvPr>
            <p:ph type="body" sz="quarter" idx="16" hasCustomPrompt="1"/>
          </p:nvPr>
        </p:nvSpPr>
        <p:spPr>
          <a:xfrm>
            <a:off x="516411" y="3650792"/>
            <a:ext cx="2111156" cy="247992"/>
          </a:xfrm>
        </p:spPr>
        <p:txBody>
          <a:bodyPr>
            <a:noAutofit/>
          </a:bodyPr>
          <a:lstStyle>
            <a:lvl1pPr algn="ctr">
              <a:defRPr sz="1400"/>
            </a:lvl1pPr>
          </a:lstStyle>
          <a:p>
            <a:pPr lvl="0"/>
            <a:r>
              <a:rPr lang="en-US" dirty="0"/>
              <a:t>Attendee</a:t>
            </a:r>
          </a:p>
        </p:txBody>
      </p:sp>
      <p:sp>
        <p:nvSpPr>
          <p:cNvPr id="34" name="Text Placeholder 27"/>
          <p:cNvSpPr>
            <a:spLocks noGrp="1"/>
          </p:cNvSpPr>
          <p:nvPr>
            <p:ph type="body" sz="quarter" idx="17" hasCustomPrompt="1"/>
          </p:nvPr>
        </p:nvSpPr>
        <p:spPr>
          <a:xfrm>
            <a:off x="2802411" y="3436961"/>
            <a:ext cx="2111375" cy="319889"/>
          </a:xfrm>
        </p:spPr>
        <p:txBody>
          <a:bodyPr>
            <a:noAutofit/>
          </a:bodyPr>
          <a:lstStyle>
            <a:lvl1pPr algn="ctr">
              <a:defRPr sz="1400" b="1"/>
            </a:lvl1pPr>
          </a:lstStyle>
          <a:p>
            <a:pPr lvl="0"/>
            <a:r>
              <a:rPr lang="en-US"/>
              <a:t>Name</a:t>
            </a:r>
            <a:endParaRPr lang="en-US" dirty="0"/>
          </a:p>
        </p:txBody>
      </p:sp>
      <p:sp>
        <p:nvSpPr>
          <p:cNvPr id="35" name="Text Placeholder 29"/>
          <p:cNvSpPr>
            <a:spLocks noGrp="1"/>
          </p:cNvSpPr>
          <p:nvPr>
            <p:ph type="body" sz="quarter" idx="18" hasCustomPrompt="1"/>
          </p:nvPr>
        </p:nvSpPr>
        <p:spPr>
          <a:xfrm>
            <a:off x="2802411" y="3650792"/>
            <a:ext cx="2111156" cy="247992"/>
          </a:xfrm>
        </p:spPr>
        <p:txBody>
          <a:bodyPr>
            <a:noAutofit/>
          </a:bodyPr>
          <a:lstStyle>
            <a:lvl1pPr algn="ctr">
              <a:defRPr sz="1400"/>
            </a:lvl1pPr>
          </a:lstStyle>
          <a:p>
            <a:pPr lvl="0"/>
            <a:r>
              <a:rPr lang="en-US" dirty="0"/>
              <a:t>Attendee</a:t>
            </a:r>
          </a:p>
        </p:txBody>
      </p:sp>
      <p:sp>
        <p:nvSpPr>
          <p:cNvPr id="36" name="Text Placeholder 27"/>
          <p:cNvSpPr>
            <a:spLocks noGrp="1"/>
          </p:cNvSpPr>
          <p:nvPr>
            <p:ph type="body" sz="quarter" idx="19" hasCustomPrompt="1"/>
          </p:nvPr>
        </p:nvSpPr>
        <p:spPr>
          <a:xfrm>
            <a:off x="5075711" y="3436961"/>
            <a:ext cx="2111375" cy="319889"/>
          </a:xfrm>
        </p:spPr>
        <p:txBody>
          <a:bodyPr>
            <a:noAutofit/>
          </a:bodyPr>
          <a:lstStyle>
            <a:lvl1pPr algn="ctr">
              <a:defRPr sz="1400" b="1"/>
            </a:lvl1pPr>
          </a:lstStyle>
          <a:p>
            <a:pPr lvl="0"/>
            <a:r>
              <a:rPr lang="en-US"/>
              <a:t>Name</a:t>
            </a:r>
            <a:endParaRPr lang="en-US" dirty="0"/>
          </a:p>
        </p:txBody>
      </p:sp>
      <p:sp>
        <p:nvSpPr>
          <p:cNvPr id="37" name="Text Placeholder 29"/>
          <p:cNvSpPr>
            <a:spLocks noGrp="1"/>
          </p:cNvSpPr>
          <p:nvPr>
            <p:ph type="body" sz="quarter" idx="20" hasCustomPrompt="1"/>
          </p:nvPr>
        </p:nvSpPr>
        <p:spPr>
          <a:xfrm>
            <a:off x="5075711" y="3650792"/>
            <a:ext cx="2111156" cy="247992"/>
          </a:xfrm>
        </p:spPr>
        <p:txBody>
          <a:bodyPr>
            <a:noAutofit/>
          </a:bodyPr>
          <a:lstStyle>
            <a:lvl1pPr algn="ctr">
              <a:defRPr sz="1400"/>
            </a:lvl1pPr>
          </a:lstStyle>
          <a:p>
            <a:pPr lvl="0"/>
            <a:r>
              <a:rPr lang="en-US" dirty="0"/>
              <a:t>Attendee</a:t>
            </a:r>
          </a:p>
        </p:txBody>
      </p:sp>
      <p:sp>
        <p:nvSpPr>
          <p:cNvPr id="38" name="Text Placeholder 27"/>
          <p:cNvSpPr>
            <a:spLocks noGrp="1"/>
          </p:cNvSpPr>
          <p:nvPr>
            <p:ph type="body" sz="quarter" idx="21" hasCustomPrompt="1"/>
          </p:nvPr>
        </p:nvSpPr>
        <p:spPr>
          <a:xfrm>
            <a:off x="7348792" y="3436961"/>
            <a:ext cx="2111375" cy="319889"/>
          </a:xfrm>
        </p:spPr>
        <p:txBody>
          <a:bodyPr>
            <a:noAutofit/>
          </a:bodyPr>
          <a:lstStyle>
            <a:lvl1pPr algn="ctr">
              <a:defRPr sz="1400" b="1"/>
            </a:lvl1pPr>
          </a:lstStyle>
          <a:p>
            <a:pPr lvl="0"/>
            <a:r>
              <a:rPr lang="en-US"/>
              <a:t>Name</a:t>
            </a:r>
            <a:endParaRPr lang="en-US" dirty="0"/>
          </a:p>
        </p:txBody>
      </p:sp>
      <p:sp>
        <p:nvSpPr>
          <p:cNvPr id="39" name="Text Placeholder 29"/>
          <p:cNvSpPr>
            <a:spLocks noGrp="1"/>
          </p:cNvSpPr>
          <p:nvPr>
            <p:ph type="body" sz="quarter" idx="22" hasCustomPrompt="1"/>
          </p:nvPr>
        </p:nvSpPr>
        <p:spPr>
          <a:xfrm>
            <a:off x="7348792" y="3650792"/>
            <a:ext cx="2111156" cy="247992"/>
          </a:xfrm>
        </p:spPr>
        <p:txBody>
          <a:bodyPr>
            <a:noAutofit/>
          </a:bodyPr>
          <a:lstStyle>
            <a:lvl1pPr algn="ctr">
              <a:defRPr sz="1400"/>
            </a:lvl1pPr>
          </a:lstStyle>
          <a:p>
            <a:pPr lvl="0"/>
            <a:r>
              <a:rPr lang="en-US" dirty="0"/>
              <a:t>Attendee</a:t>
            </a:r>
          </a:p>
        </p:txBody>
      </p:sp>
      <p:sp>
        <p:nvSpPr>
          <p:cNvPr id="40" name="Text Placeholder 27"/>
          <p:cNvSpPr>
            <a:spLocks noGrp="1"/>
          </p:cNvSpPr>
          <p:nvPr>
            <p:ph type="body" sz="quarter" idx="23" hasCustomPrompt="1"/>
          </p:nvPr>
        </p:nvSpPr>
        <p:spPr>
          <a:xfrm>
            <a:off x="9621654" y="3436961"/>
            <a:ext cx="2111375" cy="319889"/>
          </a:xfrm>
        </p:spPr>
        <p:txBody>
          <a:bodyPr>
            <a:noAutofit/>
          </a:bodyPr>
          <a:lstStyle>
            <a:lvl1pPr algn="ctr">
              <a:defRPr sz="1400" b="1"/>
            </a:lvl1pPr>
          </a:lstStyle>
          <a:p>
            <a:pPr lvl="0"/>
            <a:r>
              <a:rPr lang="en-US"/>
              <a:t>Name</a:t>
            </a:r>
            <a:endParaRPr lang="en-US" dirty="0"/>
          </a:p>
        </p:txBody>
      </p:sp>
      <p:sp>
        <p:nvSpPr>
          <p:cNvPr id="41" name="Text Placeholder 29"/>
          <p:cNvSpPr>
            <a:spLocks noGrp="1"/>
          </p:cNvSpPr>
          <p:nvPr>
            <p:ph type="body" sz="quarter" idx="24" hasCustomPrompt="1"/>
          </p:nvPr>
        </p:nvSpPr>
        <p:spPr>
          <a:xfrm>
            <a:off x="9621654" y="3650792"/>
            <a:ext cx="2111156" cy="247992"/>
          </a:xfrm>
        </p:spPr>
        <p:txBody>
          <a:bodyPr>
            <a:noAutofit/>
          </a:bodyPr>
          <a:lstStyle>
            <a:lvl1pPr algn="ctr">
              <a:defRPr sz="1400"/>
            </a:lvl1pPr>
          </a:lstStyle>
          <a:p>
            <a:pPr lvl="0"/>
            <a:r>
              <a:rPr lang="en-US" dirty="0"/>
              <a:t>Attendee</a:t>
            </a:r>
          </a:p>
        </p:txBody>
      </p:sp>
      <p:sp>
        <p:nvSpPr>
          <p:cNvPr id="42" name="Picture Placeholder 16"/>
          <p:cNvSpPr>
            <a:spLocks noGrp="1"/>
          </p:cNvSpPr>
          <p:nvPr>
            <p:ph type="pic" sz="quarter" idx="25"/>
          </p:nvPr>
        </p:nvSpPr>
        <p:spPr>
          <a:xfrm>
            <a:off x="836868" y="4126217"/>
            <a:ext cx="1470025" cy="1470025"/>
          </a:xfrm>
          <a:prstGeom prst="ellipse">
            <a:avLst/>
          </a:prstGeo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3" name="Picture Placeholder 16"/>
          <p:cNvSpPr>
            <a:spLocks noGrp="1"/>
          </p:cNvSpPr>
          <p:nvPr>
            <p:ph type="pic" sz="quarter" idx="26"/>
          </p:nvPr>
        </p:nvSpPr>
        <p:spPr>
          <a:xfrm>
            <a:off x="3138805" y="4126217"/>
            <a:ext cx="1470025" cy="1470025"/>
          </a:xfrm>
          <a:prstGeom prst="ellipse">
            <a:avLst/>
          </a:prstGeo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4" name="Picture Placeholder 16"/>
          <p:cNvSpPr>
            <a:spLocks noGrp="1"/>
          </p:cNvSpPr>
          <p:nvPr>
            <p:ph type="pic" sz="quarter" idx="27"/>
          </p:nvPr>
        </p:nvSpPr>
        <p:spPr>
          <a:xfrm>
            <a:off x="5360768" y="4112615"/>
            <a:ext cx="1470025" cy="1470025"/>
          </a:xfrm>
          <a:prstGeom prst="ellipse">
            <a:avLst/>
          </a:prstGeo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5" name="Picture Placeholder 16"/>
          <p:cNvSpPr>
            <a:spLocks noGrp="1"/>
          </p:cNvSpPr>
          <p:nvPr>
            <p:ph type="pic" sz="quarter" idx="28"/>
          </p:nvPr>
        </p:nvSpPr>
        <p:spPr>
          <a:xfrm>
            <a:off x="7669138" y="4126216"/>
            <a:ext cx="1470025" cy="1470025"/>
          </a:xfrm>
          <a:prstGeom prst="ellipse">
            <a:avLst/>
          </a:prstGeo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6" name="Picture Placeholder 16"/>
          <p:cNvSpPr>
            <a:spLocks noGrp="1"/>
          </p:cNvSpPr>
          <p:nvPr>
            <p:ph type="pic" sz="quarter" idx="29"/>
          </p:nvPr>
        </p:nvSpPr>
        <p:spPr>
          <a:xfrm>
            <a:off x="9942000" y="4126216"/>
            <a:ext cx="1470025" cy="1470025"/>
          </a:xfrm>
          <a:prstGeom prst="ellipse">
            <a:avLst/>
          </a:prstGeo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7" name="Text Placeholder 27"/>
          <p:cNvSpPr>
            <a:spLocks noGrp="1"/>
          </p:cNvSpPr>
          <p:nvPr>
            <p:ph type="body" sz="quarter" idx="30" hasCustomPrompt="1"/>
          </p:nvPr>
        </p:nvSpPr>
        <p:spPr>
          <a:xfrm>
            <a:off x="516192" y="5678590"/>
            <a:ext cx="2111375" cy="319889"/>
          </a:xfrm>
        </p:spPr>
        <p:txBody>
          <a:bodyPr>
            <a:noAutofit/>
          </a:bodyPr>
          <a:lstStyle>
            <a:lvl1pPr algn="ctr">
              <a:defRPr sz="1400" b="1"/>
            </a:lvl1pPr>
          </a:lstStyle>
          <a:p>
            <a:pPr lvl="0"/>
            <a:r>
              <a:rPr lang="en-US"/>
              <a:t>Name</a:t>
            </a:r>
            <a:endParaRPr lang="en-US" dirty="0"/>
          </a:p>
        </p:txBody>
      </p:sp>
      <p:sp>
        <p:nvSpPr>
          <p:cNvPr id="48" name="Text Placeholder 29"/>
          <p:cNvSpPr>
            <a:spLocks noGrp="1"/>
          </p:cNvSpPr>
          <p:nvPr>
            <p:ph type="body" sz="quarter" idx="31" hasCustomPrompt="1"/>
          </p:nvPr>
        </p:nvSpPr>
        <p:spPr>
          <a:xfrm>
            <a:off x="516192" y="5892421"/>
            <a:ext cx="2111156" cy="247992"/>
          </a:xfrm>
        </p:spPr>
        <p:txBody>
          <a:bodyPr>
            <a:noAutofit/>
          </a:bodyPr>
          <a:lstStyle>
            <a:lvl1pPr algn="ctr">
              <a:defRPr sz="1400"/>
            </a:lvl1pPr>
          </a:lstStyle>
          <a:p>
            <a:pPr lvl="0"/>
            <a:r>
              <a:rPr lang="en-US" dirty="0"/>
              <a:t>Attendee</a:t>
            </a:r>
          </a:p>
        </p:txBody>
      </p:sp>
      <p:sp>
        <p:nvSpPr>
          <p:cNvPr id="49" name="Text Placeholder 27"/>
          <p:cNvSpPr>
            <a:spLocks noGrp="1"/>
          </p:cNvSpPr>
          <p:nvPr>
            <p:ph type="body" sz="quarter" idx="32" hasCustomPrompt="1"/>
          </p:nvPr>
        </p:nvSpPr>
        <p:spPr>
          <a:xfrm>
            <a:off x="2802192" y="5678590"/>
            <a:ext cx="2111375" cy="319889"/>
          </a:xfrm>
        </p:spPr>
        <p:txBody>
          <a:bodyPr>
            <a:noAutofit/>
          </a:bodyPr>
          <a:lstStyle>
            <a:lvl1pPr algn="ctr">
              <a:defRPr sz="1400" b="1"/>
            </a:lvl1pPr>
          </a:lstStyle>
          <a:p>
            <a:pPr lvl="0"/>
            <a:r>
              <a:rPr lang="en-US"/>
              <a:t>Name</a:t>
            </a:r>
            <a:endParaRPr lang="en-US" dirty="0"/>
          </a:p>
        </p:txBody>
      </p:sp>
      <p:sp>
        <p:nvSpPr>
          <p:cNvPr id="50" name="Text Placeholder 29"/>
          <p:cNvSpPr>
            <a:spLocks noGrp="1"/>
          </p:cNvSpPr>
          <p:nvPr>
            <p:ph type="body" sz="quarter" idx="33" hasCustomPrompt="1"/>
          </p:nvPr>
        </p:nvSpPr>
        <p:spPr>
          <a:xfrm>
            <a:off x="2802192" y="5892421"/>
            <a:ext cx="2111156" cy="247992"/>
          </a:xfrm>
        </p:spPr>
        <p:txBody>
          <a:bodyPr>
            <a:noAutofit/>
          </a:bodyPr>
          <a:lstStyle>
            <a:lvl1pPr algn="ctr">
              <a:defRPr sz="1400"/>
            </a:lvl1pPr>
          </a:lstStyle>
          <a:p>
            <a:pPr lvl="0"/>
            <a:r>
              <a:rPr lang="en-US" dirty="0"/>
              <a:t>Attendee</a:t>
            </a:r>
          </a:p>
        </p:txBody>
      </p:sp>
      <p:sp>
        <p:nvSpPr>
          <p:cNvPr id="51" name="Text Placeholder 27"/>
          <p:cNvSpPr>
            <a:spLocks noGrp="1"/>
          </p:cNvSpPr>
          <p:nvPr>
            <p:ph type="body" sz="quarter" idx="34" hasCustomPrompt="1"/>
          </p:nvPr>
        </p:nvSpPr>
        <p:spPr>
          <a:xfrm>
            <a:off x="5075492" y="5678590"/>
            <a:ext cx="2111375" cy="319889"/>
          </a:xfrm>
        </p:spPr>
        <p:txBody>
          <a:bodyPr>
            <a:noAutofit/>
          </a:bodyPr>
          <a:lstStyle>
            <a:lvl1pPr algn="ctr">
              <a:defRPr sz="1400" b="1"/>
            </a:lvl1pPr>
          </a:lstStyle>
          <a:p>
            <a:pPr lvl="0"/>
            <a:r>
              <a:rPr lang="en-US"/>
              <a:t>Name</a:t>
            </a:r>
            <a:endParaRPr lang="en-US" dirty="0"/>
          </a:p>
        </p:txBody>
      </p:sp>
      <p:sp>
        <p:nvSpPr>
          <p:cNvPr id="52" name="Text Placeholder 29"/>
          <p:cNvSpPr>
            <a:spLocks noGrp="1"/>
          </p:cNvSpPr>
          <p:nvPr>
            <p:ph type="body" sz="quarter" idx="35" hasCustomPrompt="1"/>
          </p:nvPr>
        </p:nvSpPr>
        <p:spPr>
          <a:xfrm>
            <a:off x="5075492" y="5892421"/>
            <a:ext cx="2111156" cy="247992"/>
          </a:xfrm>
        </p:spPr>
        <p:txBody>
          <a:bodyPr>
            <a:noAutofit/>
          </a:bodyPr>
          <a:lstStyle>
            <a:lvl1pPr algn="ctr">
              <a:defRPr sz="1400"/>
            </a:lvl1pPr>
          </a:lstStyle>
          <a:p>
            <a:pPr lvl="0"/>
            <a:r>
              <a:rPr lang="en-US" dirty="0"/>
              <a:t>Attendee</a:t>
            </a:r>
          </a:p>
        </p:txBody>
      </p:sp>
      <p:sp>
        <p:nvSpPr>
          <p:cNvPr id="53" name="Text Placeholder 27"/>
          <p:cNvSpPr>
            <a:spLocks noGrp="1"/>
          </p:cNvSpPr>
          <p:nvPr>
            <p:ph type="body" sz="quarter" idx="36" hasCustomPrompt="1"/>
          </p:nvPr>
        </p:nvSpPr>
        <p:spPr>
          <a:xfrm>
            <a:off x="7348573" y="5678590"/>
            <a:ext cx="2111375" cy="319889"/>
          </a:xfrm>
        </p:spPr>
        <p:txBody>
          <a:bodyPr>
            <a:noAutofit/>
          </a:bodyPr>
          <a:lstStyle>
            <a:lvl1pPr algn="ctr">
              <a:defRPr sz="1400" b="1"/>
            </a:lvl1pPr>
          </a:lstStyle>
          <a:p>
            <a:pPr lvl="0"/>
            <a:r>
              <a:rPr lang="en-US"/>
              <a:t>Name</a:t>
            </a:r>
            <a:endParaRPr lang="en-US" dirty="0"/>
          </a:p>
        </p:txBody>
      </p:sp>
      <p:sp>
        <p:nvSpPr>
          <p:cNvPr id="54" name="Text Placeholder 29"/>
          <p:cNvSpPr>
            <a:spLocks noGrp="1"/>
          </p:cNvSpPr>
          <p:nvPr>
            <p:ph type="body" sz="quarter" idx="37" hasCustomPrompt="1"/>
          </p:nvPr>
        </p:nvSpPr>
        <p:spPr>
          <a:xfrm>
            <a:off x="7348573" y="5892421"/>
            <a:ext cx="2111156" cy="247992"/>
          </a:xfrm>
        </p:spPr>
        <p:txBody>
          <a:bodyPr>
            <a:noAutofit/>
          </a:bodyPr>
          <a:lstStyle>
            <a:lvl1pPr algn="ctr">
              <a:defRPr sz="1400"/>
            </a:lvl1pPr>
          </a:lstStyle>
          <a:p>
            <a:pPr lvl="0"/>
            <a:r>
              <a:rPr lang="en-US" dirty="0"/>
              <a:t>Attendee</a:t>
            </a:r>
          </a:p>
        </p:txBody>
      </p:sp>
      <p:sp>
        <p:nvSpPr>
          <p:cNvPr id="55" name="Text Placeholder 27"/>
          <p:cNvSpPr>
            <a:spLocks noGrp="1"/>
          </p:cNvSpPr>
          <p:nvPr>
            <p:ph type="body" sz="quarter" idx="38" hasCustomPrompt="1"/>
          </p:nvPr>
        </p:nvSpPr>
        <p:spPr>
          <a:xfrm>
            <a:off x="9621435" y="5678590"/>
            <a:ext cx="2111375" cy="319889"/>
          </a:xfrm>
        </p:spPr>
        <p:txBody>
          <a:bodyPr>
            <a:noAutofit/>
          </a:bodyPr>
          <a:lstStyle>
            <a:lvl1pPr algn="ctr">
              <a:defRPr sz="1400" b="1"/>
            </a:lvl1pPr>
          </a:lstStyle>
          <a:p>
            <a:pPr lvl="0"/>
            <a:r>
              <a:rPr lang="en-US"/>
              <a:t>Name</a:t>
            </a:r>
            <a:endParaRPr lang="en-US" dirty="0"/>
          </a:p>
        </p:txBody>
      </p:sp>
      <p:sp>
        <p:nvSpPr>
          <p:cNvPr id="56" name="Text Placeholder 29"/>
          <p:cNvSpPr>
            <a:spLocks noGrp="1"/>
          </p:cNvSpPr>
          <p:nvPr>
            <p:ph type="body" sz="quarter" idx="39" hasCustomPrompt="1"/>
          </p:nvPr>
        </p:nvSpPr>
        <p:spPr>
          <a:xfrm>
            <a:off x="9621435" y="5892421"/>
            <a:ext cx="2111156" cy="247992"/>
          </a:xfrm>
        </p:spPr>
        <p:txBody>
          <a:bodyPr>
            <a:noAutofit/>
          </a:bodyPr>
          <a:lstStyle>
            <a:lvl1pPr algn="ctr">
              <a:defRPr sz="1400"/>
            </a:lvl1pPr>
          </a:lstStyle>
          <a:p>
            <a:pPr lvl="0"/>
            <a:r>
              <a:rPr lang="en-US" dirty="0"/>
              <a:t>Attendee</a:t>
            </a:r>
          </a:p>
        </p:txBody>
      </p:sp>
      <p:sp>
        <p:nvSpPr>
          <p:cNvPr id="57" name="Text Placeholder 5"/>
          <p:cNvSpPr>
            <a:spLocks noGrp="1"/>
          </p:cNvSpPr>
          <p:nvPr>
            <p:ph type="body" sz="quarter" idx="40"/>
          </p:nvPr>
        </p:nvSpPr>
        <p:spPr>
          <a:xfrm>
            <a:off x="0" y="317500"/>
            <a:ext cx="12192000" cy="819338"/>
          </a:xfrm>
        </p:spPr>
        <p:txBody>
          <a:bodyPr anchor="ctr">
            <a:normAutofit/>
          </a:bodyPr>
          <a:lstStyle>
            <a:lvl1pPr algn="ctr">
              <a:defRPr sz="4800" b="1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/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charset="0"/>
            </a:endParaRPr>
          </a:p>
        </p:txBody>
      </p:sp>
      <p:sp>
        <p:nvSpPr>
          <p:cNvPr id="3" name="Slide Number Placeholder 5"/>
          <p:cNvSpPr txBox="1">
            <a:spLocks/>
          </p:cNvSpPr>
          <p:nvPr userDrawn="1"/>
        </p:nvSpPr>
        <p:spPr>
          <a:xfrm>
            <a:off x="11811787" y="6337524"/>
            <a:ext cx="3549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29804" rtl="0" eaLnBrk="1" latinLnBrk="0" hangingPunct="1">
              <a:defRPr sz="900" kern="120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429804" algn="l" defTabSz="429804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605" algn="l" defTabSz="429804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9409" algn="l" defTabSz="429804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9212" algn="l" defTabSz="429804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49016" algn="l" defTabSz="429804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78818" algn="l" defTabSz="429804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8621" algn="l" defTabSz="429804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38425" algn="l" defTabSz="429804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7F1E4F-1CFF-5643-939E-217C01CDF565}" type="slidenum">
              <a:rPr lang="en-US" sz="900" smtClean="0"/>
              <a:pPr/>
              <a:t>‹#›</a:t>
            </a:fld>
            <a:endParaRPr lang="en-US" sz="900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0" y="317500"/>
            <a:ext cx="12192000" cy="819338"/>
          </a:xfrm>
        </p:spPr>
        <p:txBody>
          <a:bodyPr anchor="ctr">
            <a:normAutofit/>
          </a:bodyPr>
          <a:lstStyle>
            <a:lvl1pPr algn="ctr">
              <a:defRPr sz="4800" b="1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hape 20"/>
          <p:cNvSpPr>
            <a:spLocks noGrp="1"/>
          </p:cNvSpPr>
          <p:nvPr>
            <p:ph type="body" idx="1"/>
          </p:nvPr>
        </p:nvSpPr>
        <p:spPr>
          <a:xfrm>
            <a:off x="348792" y="1414465"/>
            <a:ext cx="11462995" cy="46092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34682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 txBox="1">
            <a:spLocks/>
          </p:cNvSpPr>
          <p:nvPr userDrawn="1"/>
        </p:nvSpPr>
        <p:spPr>
          <a:xfrm>
            <a:off x="11811787" y="6337524"/>
            <a:ext cx="3549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29804" rtl="0" eaLnBrk="1" latinLnBrk="0" hangingPunct="1">
              <a:defRPr sz="900" kern="120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429804" algn="l" defTabSz="429804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605" algn="l" defTabSz="429804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9409" algn="l" defTabSz="429804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9212" algn="l" defTabSz="429804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49016" algn="l" defTabSz="429804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78818" algn="l" defTabSz="429804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8621" algn="l" defTabSz="429804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38425" algn="l" defTabSz="429804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7F1E4F-1CFF-5643-939E-217C01CDF565}" type="slidenum">
              <a:rPr lang="en-US" sz="900" smtClean="0"/>
              <a:pPr/>
              <a:t>‹#›</a:t>
            </a:fld>
            <a:endParaRPr lang="en-US" sz="900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0" y="317500"/>
            <a:ext cx="12192000" cy="819338"/>
          </a:xfrm>
        </p:spPr>
        <p:txBody>
          <a:bodyPr anchor="ctr">
            <a:normAutofit/>
          </a:bodyPr>
          <a:lstStyle>
            <a:lvl1pPr algn="ctr">
              <a:defRPr sz="4800" b="1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4"/>
          <p:cNvSpPr>
            <a:spLocks noGrp="1"/>
          </p:cNvSpPr>
          <p:nvPr>
            <p:ph sz="quarter" idx="12"/>
          </p:nvPr>
        </p:nvSpPr>
        <p:spPr>
          <a:xfrm>
            <a:off x="348792" y="1414463"/>
            <a:ext cx="5607508" cy="46092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4"/>
          <p:cNvSpPr>
            <a:spLocks noGrp="1"/>
          </p:cNvSpPr>
          <p:nvPr>
            <p:ph sz="quarter" idx="13"/>
          </p:nvPr>
        </p:nvSpPr>
        <p:spPr>
          <a:xfrm>
            <a:off x="6210300" y="1414463"/>
            <a:ext cx="5607508" cy="46092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/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 txBox="1">
            <a:spLocks/>
          </p:cNvSpPr>
          <p:nvPr userDrawn="1"/>
        </p:nvSpPr>
        <p:spPr>
          <a:xfrm>
            <a:off x="11811787" y="6337524"/>
            <a:ext cx="3549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29804" rtl="0" eaLnBrk="1" latinLnBrk="0" hangingPunct="1">
              <a:defRPr sz="900" kern="120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429804" algn="l" defTabSz="429804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605" algn="l" defTabSz="429804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9409" algn="l" defTabSz="429804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9212" algn="l" defTabSz="429804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49016" algn="l" defTabSz="429804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78818" algn="l" defTabSz="429804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8621" algn="l" defTabSz="429804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38425" algn="l" defTabSz="429804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7F1E4F-1CFF-5643-939E-217C01CDF565}" type="slidenum">
              <a:rPr lang="en-US" sz="900" smtClean="0"/>
              <a:pPr/>
              <a:t>‹#›</a:t>
            </a:fld>
            <a:endParaRPr lang="en-US" sz="900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0" y="317500"/>
            <a:ext cx="12192000" cy="819338"/>
          </a:xfrm>
        </p:spPr>
        <p:txBody>
          <a:bodyPr anchor="ctr">
            <a:normAutofit/>
          </a:bodyPr>
          <a:lstStyle>
            <a:lvl1pPr algn="ctr">
              <a:defRPr sz="4800" b="1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2"/>
          </p:nvPr>
        </p:nvSpPr>
        <p:spPr>
          <a:xfrm>
            <a:off x="348792" y="1414463"/>
            <a:ext cx="3657600" cy="46092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Content Placeholder 4"/>
          <p:cNvSpPr>
            <a:spLocks noGrp="1"/>
          </p:cNvSpPr>
          <p:nvPr>
            <p:ph sz="quarter" idx="13"/>
          </p:nvPr>
        </p:nvSpPr>
        <p:spPr>
          <a:xfrm>
            <a:off x="4249819" y="1414463"/>
            <a:ext cx="3660940" cy="46092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Content Placeholder 4"/>
          <p:cNvSpPr>
            <a:spLocks noGrp="1"/>
          </p:cNvSpPr>
          <p:nvPr>
            <p:ph sz="quarter" idx="14"/>
          </p:nvPr>
        </p:nvSpPr>
        <p:spPr>
          <a:xfrm>
            <a:off x="8150847" y="1414463"/>
            <a:ext cx="3660940" cy="46092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/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charset="0"/>
            </a:endParaRPr>
          </a:p>
        </p:txBody>
      </p:sp>
      <p:sp>
        <p:nvSpPr>
          <p:cNvPr id="3" name="Slide Number Placeholder 5"/>
          <p:cNvSpPr txBox="1">
            <a:spLocks/>
          </p:cNvSpPr>
          <p:nvPr userDrawn="1"/>
        </p:nvSpPr>
        <p:spPr>
          <a:xfrm>
            <a:off x="11811787" y="6337524"/>
            <a:ext cx="3549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29804" rtl="0" eaLnBrk="1" latinLnBrk="0" hangingPunct="1">
              <a:defRPr sz="900" kern="120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429804" algn="l" defTabSz="429804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605" algn="l" defTabSz="429804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9409" algn="l" defTabSz="429804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9212" algn="l" defTabSz="429804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49016" algn="l" defTabSz="429804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78818" algn="l" defTabSz="429804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8621" algn="l" defTabSz="429804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38425" algn="l" defTabSz="429804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7F1E4F-1CFF-5643-939E-217C01CDF565}" type="slidenum">
              <a:rPr lang="en-US" sz="900" smtClean="0"/>
              <a:pPr/>
              <a:t>‹#›</a:t>
            </a:fld>
            <a:endParaRPr lang="en-US" sz="900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0" y="317500"/>
            <a:ext cx="12192000" cy="819338"/>
          </a:xfrm>
        </p:spPr>
        <p:txBody>
          <a:bodyPr anchor="ctr">
            <a:normAutofit/>
          </a:bodyPr>
          <a:lstStyle>
            <a:lvl1pPr algn="ctr">
              <a:defRPr sz="4800" b="1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8792" y="190501"/>
            <a:ext cx="11462995" cy="122396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8792" y="1414465"/>
            <a:ext cx="11462995" cy="46092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811787" y="6337524"/>
            <a:ext cx="3549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416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8" r:id="rId2"/>
    <p:sldLayoutId id="2147483835" r:id="rId3"/>
    <p:sldLayoutId id="2147483670" r:id="rId4"/>
    <p:sldLayoutId id="2147483834" r:id="rId5"/>
    <p:sldLayoutId id="2147483716" r:id="rId6"/>
    <p:sldLayoutId id="2147483838" r:id="rId7"/>
    <p:sldLayoutId id="2147483841" r:id="rId8"/>
    <p:sldLayoutId id="2147483837" r:id="rId9"/>
    <p:sldLayoutId id="2147483836" r:id="rId10"/>
    <p:sldLayoutId id="2147483722" r:id="rId11"/>
    <p:sldLayoutId id="2147483839" r:id="rId12"/>
    <p:sldLayoutId id="2147483840" r:id="rId13"/>
    <p:sldLayoutId id="2147483825" r:id="rId14"/>
    <p:sldLayoutId id="2147483826" r:id="rId15"/>
    <p:sldLayoutId id="2147483827" r:id="rId16"/>
    <p:sldLayoutId id="2147483828" r:id="rId17"/>
    <p:sldLayoutId id="2147483829" r:id="rId18"/>
    <p:sldLayoutId id="2147483830" r:id="rId19"/>
    <p:sldLayoutId id="2147483831" r:id="rId20"/>
    <p:sldLayoutId id="2147483832" r:id="rId21"/>
    <p:sldLayoutId id="2147483833" r:id="rId22"/>
    <p:sldLayoutId id="2147483843" r:id="rId23"/>
    <p:sldLayoutId id="2147483844" r:id="rId24"/>
    <p:sldLayoutId id="2147483845" r:id="rId25"/>
    <p:sldLayoutId id="2147483846" r:id="rId26"/>
  </p:sldLayoutIdLst>
  <p:hf sldNum="0" hdr="0" ftr="0" dt="0"/>
  <p:txStyles>
    <p:titleStyle>
      <a:lvl1pPr algn="l" defTabSz="457189" rtl="0" eaLnBrk="1" latinLnBrk="0" hangingPunct="1">
        <a:spcBef>
          <a:spcPct val="0"/>
        </a:spcBef>
        <a:buNone/>
        <a:defRPr sz="4800" b="1" kern="1200" cap="none">
          <a:solidFill>
            <a:srgbClr val="EE954B"/>
          </a:solidFill>
          <a:latin typeface="Arial" charset="0"/>
          <a:ea typeface="Arial" charset="0"/>
          <a:cs typeface="Arial" charset="0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0" algn="l" defTabSz="457189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Arial" panose="020B0604020202020204" pitchFamily="34" charset="0"/>
        <a:buNone/>
        <a:defRPr sz="1800" kern="1200">
          <a:solidFill>
            <a:schemeClr val="tx1">
              <a:lumMod val="75000"/>
              <a:lumOff val="25000"/>
            </a:schemeClr>
          </a:solidFill>
          <a:latin typeface="Arial" charset="0"/>
          <a:ea typeface="Arial" charset="0"/>
          <a:cs typeface="Arial" charset="0"/>
        </a:defRPr>
      </a:lvl1pPr>
      <a:lvl2pPr marL="519100" indent="-195258" algn="l" defTabSz="457189" rtl="0" eaLnBrk="1" latinLnBrk="0" hangingPunct="1">
        <a:spcBef>
          <a:spcPct val="20000"/>
        </a:spcBef>
        <a:spcAft>
          <a:spcPts val="600"/>
        </a:spcAft>
        <a:buClr>
          <a:srgbClr val="7D949F"/>
        </a:buClr>
        <a:buSzPct val="110000"/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Arial" charset="0"/>
          <a:ea typeface="Arial" charset="0"/>
          <a:cs typeface="Arial" charset="0"/>
        </a:defRPr>
      </a:lvl2pPr>
      <a:lvl3pPr marL="801668" indent="-173034" algn="l" defTabSz="457189" rtl="0" eaLnBrk="1" latinLnBrk="0" hangingPunct="1">
        <a:spcBef>
          <a:spcPct val="20000"/>
        </a:spcBef>
        <a:spcAft>
          <a:spcPts val="600"/>
        </a:spcAft>
        <a:buClr>
          <a:srgbClr val="7D949F"/>
        </a:buClr>
        <a:buSzPct val="110000"/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Arial" charset="0"/>
          <a:ea typeface="Arial" charset="0"/>
          <a:cs typeface="Arial" charset="0"/>
        </a:defRPr>
      </a:lvl3pPr>
      <a:lvl4pPr marL="1196945" indent="-188909" algn="l" defTabSz="457189" rtl="0" eaLnBrk="1" latinLnBrk="0" hangingPunct="1">
        <a:spcBef>
          <a:spcPct val="20000"/>
        </a:spcBef>
        <a:spcAft>
          <a:spcPts val="600"/>
        </a:spcAft>
        <a:buClr>
          <a:srgbClr val="7D949F"/>
        </a:buClr>
        <a:buSzPct val="110000"/>
        <a:buFont typeface="Arial" panose="020B0604020202020204" pitchFamily="34" charset="0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Arial" charset="0"/>
          <a:ea typeface="Arial" charset="0"/>
          <a:cs typeface="Arial" charset="0"/>
        </a:defRPr>
      </a:lvl4pPr>
      <a:lvl5pPr marL="1601960" indent="-233994" algn="l" defTabSz="457189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Tw Cen MT" panose="020B0602020104020603" pitchFamily="34" charset="0"/>
          <a:ea typeface="+mn-ea"/>
          <a:cs typeface="+mn-cs"/>
        </a:defRPr>
      </a:lvl5pPr>
      <a:lvl6pPr marL="1899953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199945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499938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799930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888">
          <p15:clr>
            <a:srgbClr val="F26B43"/>
          </p15:clr>
        </p15:guide>
        <p15:guide id="2" pos="216">
          <p15:clr>
            <a:srgbClr val="F26B43"/>
          </p15:clr>
        </p15:guide>
        <p15:guide id="3" pos="7440">
          <p15:clr>
            <a:srgbClr val="F26B43"/>
          </p15:clr>
        </p15:guide>
        <p15:guide id="4" orient="horz" pos="120">
          <p15:clr>
            <a:srgbClr val="F26B43"/>
          </p15:clr>
        </p15:guide>
        <p15:guide id="5" orient="horz" pos="1056">
          <p15:clr>
            <a:srgbClr val="F26B43"/>
          </p15:clr>
        </p15:guide>
        <p15:guide id="6" orient="horz" pos="3792">
          <p15:clr>
            <a:srgbClr val="F26B43"/>
          </p15:clr>
        </p15:guide>
        <p15:guide id="7" orient="horz" pos="393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5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tfriend@agile1.com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247566" y="1525798"/>
            <a:ext cx="5302500" cy="3886213"/>
          </a:xfrm>
        </p:spPr>
        <p:txBody>
          <a:bodyPr>
            <a:normAutofit lnSpcReduction="10000"/>
          </a:bodyPr>
          <a:lstStyle/>
          <a:p>
            <a:pPr algn="l"/>
            <a:r>
              <a:rPr lang="en-US" sz="2800" dirty="0" smtClean="0"/>
              <a:t>Artificial Intelligence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400" dirty="0" smtClean="0">
                <a:solidFill>
                  <a:srgbClr val="F9A44A"/>
                </a:solidFill>
              </a:rPr>
              <a:t>Technology + Process + People</a:t>
            </a:r>
          </a:p>
          <a:p>
            <a:pPr algn="l"/>
            <a:endParaRPr lang="en-US" sz="2400" dirty="0">
              <a:solidFill>
                <a:srgbClr val="F9A44A"/>
              </a:solidFill>
            </a:endParaRPr>
          </a:p>
          <a:p>
            <a:pPr algn="l"/>
            <a:endParaRPr lang="en-US" sz="2400" dirty="0" smtClean="0">
              <a:solidFill>
                <a:srgbClr val="F9A44A"/>
              </a:solidFill>
            </a:endParaRPr>
          </a:p>
          <a:p>
            <a:pPr algn="l"/>
            <a:r>
              <a:rPr lang="en-US" sz="2400" dirty="0" smtClean="0">
                <a:solidFill>
                  <a:srgbClr val="F9A44A"/>
                </a:solidFill>
              </a:rPr>
              <a:t>Tracey Friend, SVP , AgileOne</a:t>
            </a:r>
            <a:br>
              <a:rPr lang="en-US" sz="2400" dirty="0" smtClean="0">
                <a:solidFill>
                  <a:srgbClr val="F9A44A"/>
                </a:solidFill>
              </a:rPr>
            </a:br>
            <a:r>
              <a:rPr lang="en-US" sz="2400" dirty="0" smtClean="0">
                <a:solidFill>
                  <a:srgbClr val="F9A44A"/>
                </a:solidFill>
              </a:rPr>
              <a:t>Tfriend@agile1.com</a:t>
            </a:r>
            <a:endParaRPr lang="en-US" sz="24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0084" y="384678"/>
            <a:ext cx="11462995" cy="1223964"/>
          </a:xfrm>
        </p:spPr>
        <p:txBody>
          <a:bodyPr/>
          <a:lstStyle/>
          <a:p>
            <a:pPr algn="ctr"/>
            <a:r>
              <a:rPr lang="en-US" sz="4400" dirty="0" smtClean="0"/>
              <a:t>The Digitization of Talent Acquisition</a:t>
            </a:r>
            <a:endParaRPr lang="en-US" sz="4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786" y="4316819"/>
            <a:ext cx="2349796" cy="234979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614596" y="1727457"/>
            <a:ext cx="4622050" cy="4869784"/>
            <a:chOff x="4097247" y="1809858"/>
            <a:chExt cx="3994330" cy="4208420"/>
          </a:xfrm>
          <a:gradFill>
            <a:gsLst>
              <a:gs pos="0">
                <a:schemeClr val="accent2">
                  <a:lumMod val="50000"/>
                </a:schemeClr>
              </a:gs>
              <a:gs pos="100000">
                <a:schemeClr val="accent5"/>
              </a:gs>
            </a:gsLst>
            <a:lin ang="5400000" scaled="0"/>
          </a:gradFill>
        </p:grpSpPr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4097247" y="1809858"/>
              <a:ext cx="2053816" cy="4208420"/>
            </a:xfrm>
            <a:custGeom>
              <a:avLst/>
              <a:gdLst>
                <a:gd name="T0" fmla="*/ 7191 w 8701"/>
                <a:gd name="T1" fmla="*/ 2449 h 17829"/>
                <a:gd name="T2" fmla="*/ 8701 w 8701"/>
                <a:gd name="T3" fmla="*/ 5775 h 17829"/>
                <a:gd name="T4" fmla="*/ 7155 w 8701"/>
                <a:gd name="T5" fmla="*/ 7322 h 17829"/>
                <a:gd name="T6" fmla="*/ 8604 w 8701"/>
                <a:gd name="T7" fmla="*/ 10288 h 17829"/>
                <a:gd name="T8" fmla="*/ 8141 w 8701"/>
                <a:gd name="T9" fmla="*/ 12627 h 17829"/>
                <a:gd name="T10" fmla="*/ 7252 w 8701"/>
                <a:gd name="T11" fmla="*/ 15094 h 17829"/>
                <a:gd name="T12" fmla="*/ 7520 w 8701"/>
                <a:gd name="T13" fmla="*/ 16148 h 17829"/>
                <a:gd name="T14" fmla="*/ 7441 w 8701"/>
                <a:gd name="T15" fmla="*/ 17591 h 17829"/>
                <a:gd name="T16" fmla="*/ 7264 w 8701"/>
                <a:gd name="T17" fmla="*/ 17140 h 17829"/>
                <a:gd name="T18" fmla="*/ 7002 w 8701"/>
                <a:gd name="T19" fmla="*/ 16671 h 17829"/>
                <a:gd name="T20" fmla="*/ 6668 w 8701"/>
                <a:gd name="T21" fmla="*/ 16288 h 17829"/>
                <a:gd name="T22" fmla="*/ 6260 w 8701"/>
                <a:gd name="T23" fmla="*/ 16099 h 17829"/>
                <a:gd name="T24" fmla="*/ 5839 w 8701"/>
                <a:gd name="T25" fmla="*/ 16117 h 17829"/>
                <a:gd name="T26" fmla="*/ 5261 w 8701"/>
                <a:gd name="T27" fmla="*/ 16160 h 17829"/>
                <a:gd name="T28" fmla="*/ 4542 w 8701"/>
                <a:gd name="T29" fmla="*/ 16184 h 17829"/>
                <a:gd name="T30" fmla="*/ 3763 w 8701"/>
                <a:gd name="T31" fmla="*/ 16178 h 17829"/>
                <a:gd name="T32" fmla="*/ 2996 w 8701"/>
                <a:gd name="T33" fmla="*/ 16111 h 17829"/>
                <a:gd name="T34" fmla="*/ 2320 w 8701"/>
                <a:gd name="T35" fmla="*/ 15965 h 17829"/>
                <a:gd name="T36" fmla="*/ 1815 w 8701"/>
                <a:gd name="T37" fmla="*/ 15709 h 17829"/>
                <a:gd name="T38" fmla="*/ 1528 w 8701"/>
                <a:gd name="T39" fmla="*/ 15295 h 17829"/>
                <a:gd name="T40" fmla="*/ 1449 w 8701"/>
                <a:gd name="T41" fmla="*/ 14753 h 17829"/>
                <a:gd name="T42" fmla="*/ 1516 w 8701"/>
                <a:gd name="T43" fmla="*/ 14241 h 17829"/>
                <a:gd name="T44" fmla="*/ 1614 w 8701"/>
                <a:gd name="T45" fmla="*/ 13760 h 17829"/>
                <a:gd name="T46" fmla="*/ 1608 w 8701"/>
                <a:gd name="T47" fmla="*/ 13334 h 17829"/>
                <a:gd name="T48" fmla="*/ 1370 w 8701"/>
                <a:gd name="T49" fmla="*/ 12974 h 17829"/>
                <a:gd name="T50" fmla="*/ 1327 w 8701"/>
                <a:gd name="T51" fmla="*/ 12877 h 17829"/>
                <a:gd name="T52" fmla="*/ 1267 w 8701"/>
                <a:gd name="T53" fmla="*/ 12639 h 17829"/>
                <a:gd name="T54" fmla="*/ 1285 w 8701"/>
                <a:gd name="T55" fmla="*/ 12353 h 17829"/>
                <a:gd name="T56" fmla="*/ 1480 w 8701"/>
                <a:gd name="T57" fmla="*/ 12097 h 17829"/>
                <a:gd name="T58" fmla="*/ 1388 w 8701"/>
                <a:gd name="T59" fmla="*/ 12024 h 17829"/>
                <a:gd name="T60" fmla="*/ 1206 w 8701"/>
                <a:gd name="T61" fmla="*/ 11835 h 17829"/>
                <a:gd name="T62" fmla="*/ 1047 w 8701"/>
                <a:gd name="T63" fmla="*/ 11573 h 17829"/>
                <a:gd name="T64" fmla="*/ 1041 w 8701"/>
                <a:gd name="T65" fmla="*/ 11311 h 17829"/>
                <a:gd name="T66" fmla="*/ 1139 w 8701"/>
                <a:gd name="T67" fmla="*/ 11171 h 17829"/>
                <a:gd name="T68" fmla="*/ 1260 w 8701"/>
                <a:gd name="T69" fmla="*/ 11062 h 17829"/>
                <a:gd name="T70" fmla="*/ 1340 w 8701"/>
                <a:gd name="T71" fmla="*/ 10903 h 17829"/>
                <a:gd name="T72" fmla="*/ 1309 w 8701"/>
                <a:gd name="T73" fmla="*/ 10617 h 17829"/>
                <a:gd name="T74" fmla="*/ 1224 w 8701"/>
                <a:gd name="T75" fmla="*/ 10434 h 17829"/>
                <a:gd name="T76" fmla="*/ 986 w 8701"/>
                <a:gd name="T77" fmla="*/ 10221 h 17829"/>
                <a:gd name="T78" fmla="*/ 542 w 8701"/>
                <a:gd name="T79" fmla="*/ 9923 h 17829"/>
                <a:gd name="T80" fmla="*/ 116 w 8701"/>
                <a:gd name="T81" fmla="*/ 9636 h 17829"/>
                <a:gd name="T82" fmla="*/ 0 w 8701"/>
                <a:gd name="T83" fmla="*/ 9332 h 17829"/>
                <a:gd name="T84" fmla="*/ 97 w 8701"/>
                <a:gd name="T85" fmla="*/ 8985 h 17829"/>
                <a:gd name="T86" fmla="*/ 341 w 8701"/>
                <a:gd name="T87" fmla="*/ 8613 h 17829"/>
                <a:gd name="T88" fmla="*/ 658 w 8701"/>
                <a:gd name="T89" fmla="*/ 8235 h 17829"/>
                <a:gd name="T90" fmla="*/ 986 w 8701"/>
                <a:gd name="T91" fmla="*/ 7876 h 17829"/>
                <a:gd name="T92" fmla="*/ 1346 w 8701"/>
                <a:gd name="T93" fmla="*/ 7474 h 17829"/>
                <a:gd name="T94" fmla="*/ 1729 w 8701"/>
                <a:gd name="T95" fmla="*/ 7054 h 17829"/>
                <a:gd name="T96" fmla="*/ 2064 w 8701"/>
                <a:gd name="T97" fmla="*/ 6603 h 17829"/>
                <a:gd name="T98" fmla="*/ 2332 w 8701"/>
                <a:gd name="T99" fmla="*/ 6055 h 17829"/>
                <a:gd name="T100" fmla="*/ 2503 w 8701"/>
                <a:gd name="T101" fmla="*/ 5342 h 17829"/>
                <a:gd name="T102" fmla="*/ 2564 w 8701"/>
                <a:gd name="T103" fmla="*/ 4483 h 17829"/>
                <a:gd name="T104" fmla="*/ 2710 w 8701"/>
                <a:gd name="T105" fmla="*/ 3625 h 17829"/>
                <a:gd name="T106" fmla="*/ 3038 w 8701"/>
                <a:gd name="T107" fmla="*/ 2699 h 17829"/>
                <a:gd name="T108" fmla="*/ 3574 w 8701"/>
                <a:gd name="T109" fmla="*/ 1755 h 17829"/>
                <a:gd name="T110" fmla="*/ 4335 w 8701"/>
                <a:gd name="T111" fmla="*/ 835 h 17829"/>
                <a:gd name="T112" fmla="*/ 5346 w 8701"/>
                <a:gd name="T113" fmla="*/ 0 h 178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8701" h="17829">
                  <a:moveTo>
                    <a:pt x="5346" y="0"/>
                  </a:moveTo>
                  <a:lnTo>
                    <a:pt x="5346" y="2449"/>
                  </a:lnTo>
                  <a:lnTo>
                    <a:pt x="7191" y="2449"/>
                  </a:lnTo>
                  <a:lnTo>
                    <a:pt x="7191" y="4094"/>
                  </a:lnTo>
                  <a:lnTo>
                    <a:pt x="8701" y="4094"/>
                  </a:lnTo>
                  <a:lnTo>
                    <a:pt x="8701" y="5775"/>
                  </a:lnTo>
                  <a:lnTo>
                    <a:pt x="6168" y="5775"/>
                  </a:lnTo>
                  <a:lnTo>
                    <a:pt x="6168" y="7322"/>
                  </a:lnTo>
                  <a:lnTo>
                    <a:pt x="7155" y="7322"/>
                  </a:lnTo>
                  <a:lnTo>
                    <a:pt x="7155" y="8509"/>
                  </a:lnTo>
                  <a:lnTo>
                    <a:pt x="8604" y="8509"/>
                  </a:lnTo>
                  <a:lnTo>
                    <a:pt x="8604" y="10288"/>
                  </a:lnTo>
                  <a:lnTo>
                    <a:pt x="6893" y="10288"/>
                  </a:lnTo>
                  <a:lnTo>
                    <a:pt x="6893" y="12627"/>
                  </a:lnTo>
                  <a:lnTo>
                    <a:pt x="8141" y="12627"/>
                  </a:lnTo>
                  <a:lnTo>
                    <a:pt x="8141" y="13480"/>
                  </a:lnTo>
                  <a:lnTo>
                    <a:pt x="7252" y="13480"/>
                  </a:lnTo>
                  <a:lnTo>
                    <a:pt x="7252" y="15094"/>
                  </a:lnTo>
                  <a:lnTo>
                    <a:pt x="8372" y="15094"/>
                  </a:lnTo>
                  <a:lnTo>
                    <a:pt x="8372" y="16148"/>
                  </a:lnTo>
                  <a:lnTo>
                    <a:pt x="7520" y="16148"/>
                  </a:lnTo>
                  <a:lnTo>
                    <a:pt x="7520" y="17829"/>
                  </a:lnTo>
                  <a:lnTo>
                    <a:pt x="7483" y="17719"/>
                  </a:lnTo>
                  <a:lnTo>
                    <a:pt x="7441" y="17591"/>
                  </a:lnTo>
                  <a:lnTo>
                    <a:pt x="7392" y="17451"/>
                  </a:lnTo>
                  <a:lnTo>
                    <a:pt x="7331" y="17299"/>
                  </a:lnTo>
                  <a:lnTo>
                    <a:pt x="7264" y="17140"/>
                  </a:lnTo>
                  <a:lnTo>
                    <a:pt x="7185" y="16982"/>
                  </a:lnTo>
                  <a:lnTo>
                    <a:pt x="7100" y="16824"/>
                  </a:lnTo>
                  <a:lnTo>
                    <a:pt x="7002" y="16671"/>
                  </a:lnTo>
                  <a:lnTo>
                    <a:pt x="6899" y="16531"/>
                  </a:lnTo>
                  <a:lnTo>
                    <a:pt x="6789" y="16403"/>
                  </a:lnTo>
                  <a:lnTo>
                    <a:pt x="6668" y="16288"/>
                  </a:lnTo>
                  <a:lnTo>
                    <a:pt x="6540" y="16196"/>
                  </a:lnTo>
                  <a:lnTo>
                    <a:pt x="6406" y="16135"/>
                  </a:lnTo>
                  <a:lnTo>
                    <a:pt x="6260" y="16099"/>
                  </a:lnTo>
                  <a:lnTo>
                    <a:pt x="6107" y="16093"/>
                  </a:lnTo>
                  <a:lnTo>
                    <a:pt x="5986" y="16105"/>
                  </a:lnTo>
                  <a:lnTo>
                    <a:pt x="5839" y="16117"/>
                  </a:lnTo>
                  <a:lnTo>
                    <a:pt x="5663" y="16129"/>
                  </a:lnTo>
                  <a:lnTo>
                    <a:pt x="5468" y="16148"/>
                  </a:lnTo>
                  <a:lnTo>
                    <a:pt x="5261" y="16160"/>
                  </a:lnTo>
                  <a:lnTo>
                    <a:pt x="5030" y="16172"/>
                  </a:lnTo>
                  <a:lnTo>
                    <a:pt x="4792" y="16178"/>
                  </a:lnTo>
                  <a:lnTo>
                    <a:pt x="4542" y="16184"/>
                  </a:lnTo>
                  <a:lnTo>
                    <a:pt x="4287" y="16190"/>
                  </a:lnTo>
                  <a:lnTo>
                    <a:pt x="4025" y="16184"/>
                  </a:lnTo>
                  <a:lnTo>
                    <a:pt x="3763" y="16178"/>
                  </a:lnTo>
                  <a:lnTo>
                    <a:pt x="3501" y="16160"/>
                  </a:lnTo>
                  <a:lnTo>
                    <a:pt x="3245" y="16141"/>
                  </a:lnTo>
                  <a:lnTo>
                    <a:pt x="2996" y="16111"/>
                  </a:lnTo>
                  <a:lnTo>
                    <a:pt x="2758" y="16068"/>
                  </a:lnTo>
                  <a:lnTo>
                    <a:pt x="2533" y="16020"/>
                  </a:lnTo>
                  <a:lnTo>
                    <a:pt x="2320" y="15965"/>
                  </a:lnTo>
                  <a:lnTo>
                    <a:pt x="2131" y="15892"/>
                  </a:lnTo>
                  <a:lnTo>
                    <a:pt x="1961" y="15806"/>
                  </a:lnTo>
                  <a:lnTo>
                    <a:pt x="1815" y="15709"/>
                  </a:lnTo>
                  <a:lnTo>
                    <a:pt x="1699" y="15599"/>
                  </a:lnTo>
                  <a:lnTo>
                    <a:pt x="1608" y="15478"/>
                  </a:lnTo>
                  <a:lnTo>
                    <a:pt x="1528" y="15295"/>
                  </a:lnTo>
                  <a:lnTo>
                    <a:pt x="1480" y="15112"/>
                  </a:lnTo>
                  <a:lnTo>
                    <a:pt x="1455" y="14929"/>
                  </a:lnTo>
                  <a:lnTo>
                    <a:pt x="1449" y="14753"/>
                  </a:lnTo>
                  <a:lnTo>
                    <a:pt x="1461" y="14576"/>
                  </a:lnTo>
                  <a:lnTo>
                    <a:pt x="1486" y="14406"/>
                  </a:lnTo>
                  <a:lnTo>
                    <a:pt x="1516" y="14241"/>
                  </a:lnTo>
                  <a:lnTo>
                    <a:pt x="1553" y="14077"/>
                  </a:lnTo>
                  <a:lnTo>
                    <a:pt x="1589" y="13912"/>
                  </a:lnTo>
                  <a:lnTo>
                    <a:pt x="1614" y="13760"/>
                  </a:lnTo>
                  <a:lnTo>
                    <a:pt x="1626" y="13614"/>
                  </a:lnTo>
                  <a:lnTo>
                    <a:pt x="1626" y="13474"/>
                  </a:lnTo>
                  <a:lnTo>
                    <a:pt x="1608" y="13334"/>
                  </a:lnTo>
                  <a:lnTo>
                    <a:pt x="1559" y="13206"/>
                  </a:lnTo>
                  <a:lnTo>
                    <a:pt x="1480" y="13090"/>
                  </a:lnTo>
                  <a:lnTo>
                    <a:pt x="1370" y="12974"/>
                  </a:lnTo>
                  <a:lnTo>
                    <a:pt x="1364" y="12962"/>
                  </a:lnTo>
                  <a:lnTo>
                    <a:pt x="1352" y="12932"/>
                  </a:lnTo>
                  <a:lnTo>
                    <a:pt x="1327" y="12877"/>
                  </a:lnTo>
                  <a:lnTo>
                    <a:pt x="1309" y="12810"/>
                  </a:lnTo>
                  <a:lnTo>
                    <a:pt x="1285" y="12731"/>
                  </a:lnTo>
                  <a:lnTo>
                    <a:pt x="1267" y="12639"/>
                  </a:lnTo>
                  <a:lnTo>
                    <a:pt x="1260" y="12548"/>
                  </a:lnTo>
                  <a:lnTo>
                    <a:pt x="1267" y="12450"/>
                  </a:lnTo>
                  <a:lnTo>
                    <a:pt x="1285" y="12353"/>
                  </a:lnTo>
                  <a:lnTo>
                    <a:pt x="1327" y="12255"/>
                  </a:lnTo>
                  <a:lnTo>
                    <a:pt x="1388" y="12170"/>
                  </a:lnTo>
                  <a:lnTo>
                    <a:pt x="1480" y="12097"/>
                  </a:lnTo>
                  <a:lnTo>
                    <a:pt x="1467" y="12085"/>
                  </a:lnTo>
                  <a:lnTo>
                    <a:pt x="1437" y="12061"/>
                  </a:lnTo>
                  <a:lnTo>
                    <a:pt x="1388" y="12024"/>
                  </a:lnTo>
                  <a:lnTo>
                    <a:pt x="1334" y="11969"/>
                  </a:lnTo>
                  <a:lnTo>
                    <a:pt x="1267" y="11908"/>
                  </a:lnTo>
                  <a:lnTo>
                    <a:pt x="1206" y="11835"/>
                  </a:lnTo>
                  <a:lnTo>
                    <a:pt x="1145" y="11756"/>
                  </a:lnTo>
                  <a:lnTo>
                    <a:pt x="1090" y="11665"/>
                  </a:lnTo>
                  <a:lnTo>
                    <a:pt x="1047" y="11573"/>
                  </a:lnTo>
                  <a:lnTo>
                    <a:pt x="1029" y="11482"/>
                  </a:lnTo>
                  <a:lnTo>
                    <a:pt x="1029" y="11384"/>
                  </a:lnTo>
                  <a:lnTo>
                    <a:pt x="1041" y="11311"/>
                  </a:lnTo>
                  <a:lnTo>
                    <a:pt x="1072" y="11257"/>
                  </a:lnTo>
                  <a:lnTo>
                    <a:pt x="1102" y="11208"/>
                  </a:lnTo>
                  <a:lnTo>
                    <a:pt x="1139" y="11171"/>
                  </a:lnTo>
                  <a:lnTo>
                    <a:pt x="1181" y="11135"/>
                  </a:lnTo>
                  <a:lnTo>
                    <a:pt x="1224" y="11098"/>
                  </a:lnTo>
                  <a:lnTo>
                    <a:pt x="1260" y="11062"/>
                  </a:lnTo>
                  <a:lnTo>
                    <a:pt x="1297" y="11019"/>
                  </a:lnTo>
                  <a:lnTo>
                    <a:pt x="1321" y="10964"/>
                  </a:lnTo>
                  <a:lnTo>
                    <a:pt x="1340" y="10903"/>
                  </a:lnTo>
                  <a:lnTo>
                    <a:pt x="1346" y="10824"/>
                  </a:lnTo>
                  <a:lnTo>
                    <a:pt x="1340" y="10733"/>
                  </a:lnTo>
                  <a:lnTo>
                    <a:pt x="1309" y="10617"/>
                  </a:lnTo>
                  <a:lnTo>
                    <a:pt x="1267" y="10477"/>
                  </a:lnTo>
                  <a:lnTo>
                    <a:pt x="1254" y="10465"/>
                  </a:lnTo>
                  <a:lnTo>
                    <a:pt x="1224" y="10434"/>
                  </a:lnTo>
                  <a:lnTo>
                    <a:pt x="1163" y="10379"/>
                  </a:lnTo>
                  <a:lnTo>
                    <a:pt x="1090" y="10306"/>
                  </a:lnTo>
                  <a:lnTo>
                    <a:pt x="986" y="10221"/>
                  </a:lnTo>
                  <a:lnTo>
                    <a:pt x="865" y="10130"/>
                  </a:lnTo>
                  <a:lnTo>
                    <a:pt x="712" y="10026"/>
                  </a:lnTo>
                  <a:lnTo>
                    <a:pt x="542" y="9923"/>
                  </a:lnTo>
                  <a:lnTo>
                    <a:pt x="347" y="9813"/>
                  </a:lnTo>
                  <a:lnTo>
                    <a:pt x="213" y="9728"/>
                  </a:lnTo>
                  <a:lnTo>
                    <a:pt x="116" y="9636"/>
                  </a:lnTo>
                  <a:lnTo>
                    <a:pt x="49" y="9539"/>
                  </a:lnTo>
                  <a:lnTo>
                    <a:pt x="12" y="9435"/>
                  </a:lnTo>
                  <a:lnTo>
                    <a:pt x="0" y="9332"/>
                  </a:lnTo>
                  <a:lnTo>
                    <a:pt x="12" y="9216"/>
                  </a:lnTo>
                  <a:lnTo>
                    <a:pt x="43" y="9100"/>
                  </a:lnTo>
                  <a:lnTo>
                    <a:pt x="97" y="8985"/>
                  </a:lnTo>
                  <a:lnTo>
                    <a:pt x="164" y="8857"/>
                  </a:lnTo>
                  <a:lnTo>
                    <a:pt x="244" y="8735"/>
                  </a:lnTo>
                  <a:lnTo>
                    <a:pt x="341" y="8613"/>
                  </a:lnTo>
                  <a:lnTo>
                    <a:pt x="438" y="8485"/>
                  </a:lnTo>
                  <a:lnTo>
                    <a:pt x="548" y="8363"/>
                  </a:lnTo>
                  <a:lnTo>
                    <a:pt x="658" y="8235"/>
                  </a:lnTo>
                  <a:lnTo>
                    <a:pt x="773" y="8114"/>
                  </a:lnTo>
                  <a:lnTo>
                    <a:pt x="883" y="7998"/>
                  </a:lnTo>
                  <a:lnTo>
                    <a:pt x="986" y="7876"/>
                  </a:lnTo>
                  <a:lnTo>
                    <a:pt x="1084" y="7766"/>
                  </a:lnTo>
                  <a:lnTo>
                    <a:pt x="1218" y="7614"/>
                  </a:lnTo>
                  <a:lnTo>
                    <a:pt x="1346" y="7474"/>
                  </a:lnTo>
                  <a:lnTo>
                    <a:pt x="1480" y="7334"/>
                  </a:lnTo>
                  <a:lnTo>
                    <a:pt x="1601" y="7194"/>
                  </a:lnTo>
                  <a:lnTo>
                    <a:pt x="1729" y="7054"/>
                  </a:lnTo>
                  <a:lnTo>
                    <a:pt x="1845" y="6914"/>
                  </a:lnTo>
                  <a:lnTo>
                    <a:pt x="1961" y="6761"/>
                  </a:lnTo>
                  <a:lnTo>
                    <a:pt x="2064" y="6603"/>
                  </a:lnTo>
                  <a:lnTo>
                    <a:pt x="2162" y="6439"/>
                  </a:lnTo>
                  <a:lnTo>
                    <a:pt x="2253" y="6256"/>
                  </a:lnTo>
                  <a:lnTo>
                    <a:pt x="2332" y="6055"/>
                  </a:lnTo>
                  <a:lnTo>
                    <a:pt x="2405" y="5842"/>
                  </a:lnTo>
                  <a:lnTo>
                    <a:pt x="2460" y="5604"/>
                  </a:lnTo>
                  <a:lnTo>
                    <a:pt x="2503" y="5342"/>
                  </a:lnTo>
                  <a:lnTo>
                    <a:pt x="2533" y="5056"/>
                  </a:lnTo>
                  <a:lnTo>
                    <a:pt x="2551" y="4745"/>
                  </a:lnTo>
                  <a:lnTo>
                    <a:pt x="2564" y="4483"/>
                  </a:lnTo>
                  <a:lnTo>
                    <a:pt x="2594" y="4209"/>
                  </a:lnTo>
                  <a:lnTo>
                    <a:pt x="2643" y="3923"/>
                  </a:lnTo>
                  <a:lnTo>
                    <a:pt x="2710" y="3625"/>
                  </a:lnTo>
                  <a:lnTo>
                    <a:pt x="2801" y="3320"/>
                  </a:lnTo>
                  <a:lnTo>
                    <a:pt x="2911" y="3015"/>
                  </a:lnTo>
                  <a:lnTo>
                    <a:pt x="3038" y="2699"/>
                  </a:lnTo>
                  <a:lnTo>
                    <a:pt x="3197" y="2382"/>
                  </a:lnTo>
                  <a:lnTo>
                    <a:pt x="3373" y="2065"/>
                  </a:lnTo>
                  <a:lnTo>
                    <a:pt x="3574" y="1755"/>
                  </a:lnTo>
                  <a:lnTo>
                    <a:pt x="3800" y="1444"/>
                  </a:lnTo>
                  <a:lnTo>
                    <a:pt x="4055" y="1133"/>
                  </a:lnTo>
                  <a:lnTo>
                    <a:pt x="4335" y="835"/>
                  </a:lnTo>
                  <a:lnTo>
                    <a:pt x="4640" y="549"/>
                  </a:lnTo>
                  <a:lnTo>
                    <a:pt x="4981" y="268"/>
                  </a:lnTo>
                  <a:lnTo>
                    <a:pt x="534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6888463" y="3252106"/>
              <a:ext cx="408119" cy="408119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6358073" y="2767487"/>
              <a:ext cx="370825" cy="36940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5925405" y="2313103"/>
              <a:ext cx="380974" cy="338014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6878313" y="2843729"/>
              <a:ext cx="152485" cy="15224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6497575" y="2365032"/>
              <a:ext cx="173964" cy="173964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7017814" y="2435373"/>
              <a:ext cx="125103" cy="125103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7129935" y="3993969"/>
              <a:ext cx="140918" cy="142334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6346506" y="4407989"/>
              <a:ext cx="326448" cy="326213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6375304" y="3286546"/>
              <a:ext cx="326213" cy="326213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8" name="Rectangle 17"/>
            <p:cNvSpPr>
              <a:spLocks noChangeArrowheads="1"/>
            </p:cNvSpPr>
            <p:nvPr/>
          </p:nvSpPr>
          <p:spPr bwMode="auto">
            <a:xfrm>
              <a:off x="6153895" y="4954193"/>
              <a:ext cx="257287" cy="25610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9" name="Rectangle 18"/>
            <p:cNvSpPr>
              <a:spLocks noChangeArrowheads="1"/>
            </p:cNvSpPr>
            <p:nvPr/>
          </p:nvSpPr>
          <p:spPr bwMode="auto">
            <a:xfrm>
              <a:off x="5929889" y="3402916"/>
              <a:ext cx="316063" cy="316299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0" name="Rectangle 19"/>
            <p:cNvSpPr>
              <a:spLocks noChangeArrowheads="1"/>
            </p:cNvSpPr>
            <p:nvPr/>
          </p:nvSpPr>
          <p:spPr bwMode="auto">
            <a:xfrm>
              <a:off x="5994566" y="5735025"/>
              <a:ext cx="185294" cy="18387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1" name="Rectangle 20"/>
            <p:cNvSpPr>
              <a:spLocks noChangeArrowheads="1"/>
            </p:cNvSpPr>
            <p:nvPr/>
          </p:nvSpPr>
          <p:spPr bwMode="auto">
            <a:xfrm>
              <a:off x="5659619" y="3252084"/>
              <a:ext cx="212675" cy="211259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2" name="Rectangle 21"/>
            <p:cNvSpPr>
              <a:spLocks noChangeArrowheads="1"/>
            </p:cNvSpPr>
            <p:nvPr/>
          </p:nvSpPr>
          <p:spPr bwMode="auto">
            <a:xfrm>
              <a:off x="6898613" y="4487064"/>
              <a:ext cx="195445" cy="195444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3" name="Rectangle 22"/>
            <p:cNvSpPr>
              <a:spLocks noChangeArrowheads="1"/>
            </p:cNvSpPr>
            <p:nvPr/>
          </p:nvSpPr>
          <p:spPr bwMode="auto">
            <a:xfrm>
              <a:off x="5482823" y="1949360"/>
              <a:ext cx="304732" cy="30496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4" name="Rectangle 23"/>
            <p:cNvSpPr>
              <a:spLocks noChangeArrowheads="1"/>
            </p:cNvSpPr>
            <p:nvPr/>
          </p:nvSpPr>
          <p:spPr bwMode="auto">
            <a:xfrm>
              <a:off x="7369992" y="4229645"/>
              <a:ext cx="152248" cy="15248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5" name="Rectangle 24"/>
            <p:cNvSpPr>
              <a:spLocks noChangeArrowheads="1"/>
            </p:cNvSpPr>
            <p:nvPr/>
          </p:nvSpPr>
          <p:spPr bwMode="auto">
            <a:xfrm>
              <a:off x="7477863" y="3655763"/>
              <a:ext cx="172312" cy="172547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6" name="Rectangle 25"/>
            <p:cNvSpPr>
              <a:spLocks noChangeArrowheads="1"/>
            </p:cNvSpPr>
            <p:nvPr/>
          </p:nvSpPr>
          <p:spPr bwMode="auto">
            <a:xfrm>
              <a:off x="7354176" y="4581685"/>
              <a:ext cx="142334" cy="14091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7" name="Rectangle 26"/>
            <p:cNvSpPr>
              <a:spLocks noChangeArrowheads="1"/>
            </p:cNvSpPr>
            <p:nvPr/>
          </p:nvSpPr>
          <p:spPr bwMode="auto">
            <a:xfrm>
              <a:off x="7528141" y="3017693"/>
              <a:ext cx="142098" cy="142334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8" name="Rectangle 27"/>
            <p:cNvSpPr>
              <a:spLocks noChangeArrowheads="1"/>
            </p:cNvSpPr>
            <p:nvPr/>
          </p:nvSpPr>
          <p:spPr bwMode="auto">
            <a:xfrm>
              <a:off x="6672955" y="4952778"/>
              <a:ext cx="257287" cy="257524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9" name="Rectangle 28"/>
            <p:cNvSpPr>
              <a:spLocks noChangeArrowheads="1"/>
            </p:cNvSpPr>
            <p:nvPr/>
          </p:nvSpPr>
          <p:spPr bwMode="auto">
            <a:xfrm>
              <a:off x="5964352" y="1821424"/>
              <a:ext cx="356426" cy="356662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30" name="Rectangle 29"/>
            <p:cNvSpPr>
              <a:spLocks noChangeArrowheads="1"/>
            </p:cNvSpPr>
            <p:nvPr/>
          </p:nvSpPr>
          <p:spPr bwMode="auto">
            <a:xfrm>
              <a:off x="5840665" y="4337412"/>
              <a:ext cx="360674" cy="362327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31" name="Rectangle 30"/>
            <p:cNvSpPr>
              <a:spLocks noChangeArrowheads="1"/>
            </p:cNvSpPr>
            <p:nvPr/>
          </p:nvSpPr>
          <p:spPr bwMode="auto">
            <a:xfrm>
              <a:off x="6389615" y="3785306"/>
              <a:ext cx="399622" cy="39985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32" name="Rectangle 31"/>
            <p:cNvSpPr>
              <a:spLocks noChangeArrowheads="1"/>
            </p:cNvSpPr>
            <p:nvPr/>
          </p:nvSpPr>
          <p:spPr bwMode="auto">
            <a:xfrm>
              <a:off x="6198507" y="5339653"/>
              <a:ext cx="247374" cy="245721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33" name="Rectangle 32"/>
            <p:cNvSpPr>
              <a:spLocks noChangeArrowheads="1"/>
            </p:cNvSpPr>
            <p:nvPr/>
          </p:nvSpPr>
          <p:spPr bwMode="auto">
            <a:xfrm>
              <a:off x="7982289" y="3791207"/>
              <a:ext cx="109288" cy="1092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34" name="Rectangle 33"/>
            <p:cNvSpPr>
              <a:spLocks noChangeArrowheads="1"/>
            </p:cNvSpPr>
            <p:nvPr/>
          </p:nvSpPr>
          <p:spPr bwMode="auto">
            <a:xfrm>
              <a:off x="6190009" y="3241934"/>
              <a:ext cx="97722" cy="97722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</p:spTree>
    <p:extLst>
      <p:ext uri="{BB962C8B-B14F-4D97-AF65-F5344CB8AC3E}">
        <p14:creationId xmlns:p14="http://schemas.microsoft.com/office/powerpoint/2010/main" val="71397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72800" y="324700"/>
            <a:ext cx="12192000" cy="819338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A.I. in Recruitment </a:t>
            </a:r>
            <a:r>
              <a:rPr lang="en-US" sz="3600" dirty="0"/>
              <a:t>M</a:t>
            </a:r>
            <a:r>
              <a:rPr lang="en-US" sz="3600" dirty="0" smtClean="0"/>
              <a:t>arketing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495" y="1584000"/>
            <a:ext cx="4899757" cy="3715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1" y="1584000"/>
            <a:ext cx="5445600" cy="40735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69628" y="6097526"/>
            <a:ext cx="7998343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Demographics		|		Approaches		|  	Images	|	Data Capture 	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80130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Finding People Using Facial Recognition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A Little Fun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30" t="-13730" r="-13730" b="-13730"/>
          <a:stretch/>
        </p:blipFill>
        <p:spPr/>
      </p:pic>
      <p:pic>
        <p:nvPicPr>
          <p:cNvPr id="7" name="Google Image Searc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66100" y="859888"/>
            <a:ext cx="6463800" cy="430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9197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>
            <a:extLst>
              <a:ext uri="{FF2B5EF4-FFF2-40B4-BE49-F238E27FC236}">
                <a16:creationId xmlns:a16="http://schemas.microsoft.com/office/drawing/2014/main" xmlns="" id="{2D5F9D64-49AE-C548-88DA-DFECBBEC98CE}"/>
              </a:ext>
            </a:extLst>
          </p:cNvPr>
          <p:cNvGrpSpPr/>
          <p:nvPr/>
        </p:nvGrpSpPr>
        <p:grpSpPr>
          <a:xfrm>
            <a:off x="3797966" y="1155925"/>
            <a:ext cx="4458524" cy="2031968"/>
            <a:chOff x="3797966" y="1338805"/>
            <a:chExt cx="4458524" cy="2031968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xmlns="" id="{DA192E3A-F8B0-7048-A699-4AFAD86CCB6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60273" y="1338805"/>
              <a:ext cx="1932" cy="860385"/>
            </a:xfrm>
            <a:prstGeom prst="line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xmlns="" id="{3DFD1B8A-AC8B-5F44-9C60-EEB471BFD6BA}"/>
                </a:ext>
              </a:extLst>
            </p:cNvPr>
            <p:cNvCxnSpPr/>
            <p:nvPr/>
          </p:nvCxnSpPr>
          <p:spPr>
            <a:xfrm>
              <a:off x="5307918" y="1400537"/>
              <a:ext cx="324092" cy="810228"/>
            </a:xfrm>
            <a:prstGeom prst="line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xmlns="" id="{241E9D07-A94C-5D49-B4FD-980518344EF5}"/>
                </a:ext>
              </a:extLst>
            </p:cNvPr>
            <p:cNvCxnSpPr>
              <a:cxnSpLocks/>
            </p:cNvCxnSpPr>
            <p:nvPr/>
          </p:nvCxnSpPr>
          <p:spPr>
            <a:xfrm>
              <a:off x="4409794" y="2036792"/>
              <a:ext cx="599955" cy="657827"/>
            </a:xfrm>
            <a:prstGeom prst="line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xmlns="" id="{1F95EE0B-4222-074F-9FEB-7D25493281F2}"/>
                </a:ext>
              </a:extLst>
            </p:cNvPr>
            <p:cNvCxnSpPr>
              <a:cxnSpLocks/>
            </p:cNvCxnSpPr>
            <p:nvPr/>
          </p:nvCxnSpPr>
          <p:spPr>
            <a:xfrm>
              <a:off x="3797966" y="2784721"/>
              <a:ext cx="783222" cy="482278"/>
            </a:xfrm>
            <a:prstGeom prst="line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xmlns="" id="{04A7EE27-08FF-154A-A385-0AAC4A49769B}"/>
                </a:ext>
              </a:extLst>
            </p:cNvPr>
            <p:cNvCxnSpPr>
              <a:cxnSpLocks/>
            </p:cNvCxnSpPr>
            <p:nvPr/>
          </p:nvCxnSpPr>
          <p:spPr>
            <a:xfrm rot="6182321">
              <a:off x="7627599" y="2741882"/>
              <a:ext cx="599955" cy="657827"/>
            </a:xfrm>
            <a:prstGeom prst="line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xmlns="" id="{E52BD75B-D479-A844-AB60-F3E587CDD98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27006" y="2075555"/>
              <a:ext cx="578825" cy="697531"/>
            </a:xfrm>
            <a:prstGeom prst="line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xmlns="" id="{5F3A73E5-F29E-9441-922F-895F1DE9CA2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529973" y="1379045"/>
              <a:ext cx="249064" cy="831720"/>
            </a:xfrm>
            <a:prstGeom prst="line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xmlns="" id="{CD38C83E-FAD6-674F-ADED-3718462437A2}"/>
              </a:ext>
            </a:extLst>
          </p:cNvPr>
          <p:cNvSpPr/>
          <p:nvPr/>
        </p:nvSpPr>
        <p:spPr>
          <a:xfrm>
            <a:off x="4488084" y="1854266"/>
            <a:ext cx="3200401" cy="32004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29793"/>
            <a:endParaRPr lang="en-US" sz="1700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A5223A7-AC68-C749-824D-611BBD785D77}"/>
              </a:ext>
            </a:extLst>
          </p:cNvPr>
          <p:cNvSpPr/>
          <p:nvPr/>
        </p:nvSpPr>
        <p:spPr>
          <a:xfrm>
            <a:off x="3998433" y="2361529"/>
            <a:ext cx="40432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29793"/>
            <a:r>
              <a:rPr lang="en-US" sz="3600" dirty="0">
                <a:solidFill>
                  <a:srgbClr val="FFFFFF"/>
                </a:solidFill>
                <a:latin typeface="Century Gothic" panose="020B0502020202020204" pitchFamily="34" charset="0"/>
              </a:rPr>
              <a:t>AgileOne</a:t>
            </a:r>
            <a:r>
              <a:rPr lang="en-US" sz="1700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</a:p>
          <a:p>
            <a:pPr algn="ctr" defTabSz="429793"/>
            <a:r>
              <a:rPr lang="en-US" sz="1700" dirty="0">
                <a:solidFill>
                  <a:srgbClr val="FFFFFF"/>
                </a:solidFill>
                <a:latin typeface="Century Gothic" panose="020B0502020202020204" pitchFamily="34" charset="0"/>
              </a:rPr>
              <a:t>Workforce Solutions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140F26B-F46B-174C-AA52-3DF9EBF92FFC}"/>
              </a:ext>
            </a:extLst>
          </p:cNvPr>
          <p:cNvSpPr/>
          <p:nvPr/>
        </p:nvSpPr>
        <p:spPr>
          <a:xfrm>
            <a:off x="5361232" y="4322014"/>
            <a:ext cx="14911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29793"/>
            <a:r>
              <a:rPr lang="en-US" sz="1700" dirty="0">
                <a:solidFill>
                  <a:srgbClr val="FFFFFF"/>
                </a:solidFill>
                <a:latin typeface="Century Gothic" panose="020B0502020202020204" pitchFamily="34" charset="0"/>
              </a:rPr>
              <a:t>Technology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FD229E15-8DFF-B346-A6CD-9F76EBA1A465}"/>
              </a:ext>
            </a:extLst>
          </p:cNvPr>
          <p:cNvSpPr/>
          <p:nvPr/>
        </p:nvSpPr>
        <p:spPr>
          <a:xfrm>
            <a:off x="0" y="3383280"/>
            <a:ext cx="12192000" cy="804671"/>
          </a:xfrm>
          <a:prstGeom prst="rect">
            <a:avLst/>
          </a:prstGeom>
          <a:solidFill>
            <a:srgbClr val="EB9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29793"/>
            <a:endParaRPr lang="en-US" sz="1700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2603E36A-0A24-E04E-821A-AC32B6847C6C}"/>
              </a:ext>
            </a:extLst>
          </p:cNvPr>
          <p:cNvSpPr/>
          <p:nvPr/>
        </p:nvSpPr>
        <p:spPr>
          <a:xfrm>
            <a:off x="347239" y="3490777"/>
            <a:ext cx="115283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29793"/>
            <a:r>
              <a:rPr lang="en-US" sz="1700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We architect the right blend of technology and service solutions to bring: </a:t>
            </a:r>
            <a:br>
              <a:rPr lang="en-US" sz="1700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</a:br>
            <a:r>
              <a:rPr lang="en-US" sz="1700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</a:rPr>
              <a:t>Cost Savings, Enhanced Candidate Experience and Compliance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54585C67-532D-6440-A03E-6A1D2CD5C44A}"/>
              </a:ext>
            </a:extLst>
          </p:cNvPr>
          <p:cNvSpPr/>
          <p:nvPr/>
        </p:nvSpPr>
        <p:spPr>
          <a:xfrm>
            <a:off x="1640240" y="2296645"/>
            <a:ext cx="2056435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29793"/>
            <a:r>
              <a:rPr lang="en-US" sz="1700" dirty="0">
                <a:solidFill>
                  <a:srgbClr val="FFFFFF"/>
                </a:solidFill>
                <a:latin typeface="Century Gothic" panose="020B0502020202020204" pitchFamily="34" charset="0"/>
              </a:rPr>
              <a:t>TOTAL TALENT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B430FD70-46B4-E64C-AF4C-5FB83C27894C}"/>
              </a:ext>
            </a:extLst>
          </p:cNvPr>
          <p:cNvSpPr/>
          <p:nvPr/>
        </p:nvSpPr>
        <p:spPr>
          <a:xfrm>
            <a:off x="4367514" y="1026691"/>
            <a:ext cx="725347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29793"/>
            <a:r>
              <a:rPr lang="en-US" sz="1700" dirty="0">
                <a:solidFill>
                  <a:srgbClr val="FFFFFF"/>
                </a:solidFill>
                <a:latin typeface="Century Gothic" panose="020B0502020202020204" pitchFamily="34" charset="0"/>
              </a:rPr>
              <a:t>RPO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34DC54E-5B2A-2244-8118-32F6BE8150F6}"/>
              </a:ext>
            </a:extLst>
          </p:cNvPr>
          <p:cNvSpPr/>
          <p:nvPr/>
        </p:nvSpPr>
        <p:spPr>
          <a:xfrm>
            <a:off x="3435292" y="1477925"/>
            <a:ext cx="725347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29793"/>
            <a:r>
              <a:rPr lang="en-US" sz="1700" dirty="0">
                <a:solidFill>
                  <a:srgbClr val="FFFFFF"/>
                </a:solidFill>
                <a:latin typeface="Century Gothic" panose="020B0502020202020204" pitchFamily="34" charset="0"/>
              </a:rPr>
              <a:t>MSP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6E73243-C729-6A43-B23A-03083D5D426B}"/>
              </a:ext>
            </a:extLst>
          </p:cNvPr>
          <p:cNvSpPr/>
          <p:nvPr/>
        </p:nvSpPr>
        <p:spPr>
          <a:xfrm>
            <a:off x="4965888" y="468725"/>
            <a:ext cx="2132315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29793"/>
            <a:r>
              <a:rPr lang="en-US" sz="1700" dirty="0">
                <a:solidFill>
                  <a:srgbClr val="FFFFFF"/>
                </a:solidFill>
                <a:latin typeface="Century Gothic" panose="020B0502020202020204" pitchFamily="34" charset="0"/>
              </a:rPr>
              <a:t>DIRECT SOURCING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E1AFDE6B-3178-6843-AE4A-D93B1D9BDFC4}"/>
              </a:ext>
            </a:extLst>
          </p:cNvPr>
          <p:cNvSpPr/>
          <p:nvPr/>
        </p:nvSpPr>
        <p:spPr>
          <a:xfrm>
            <a:off x="8563361" y="2375125"/>
            <a:ext cx="1529585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29793"/>
            <a:r>
              <a:rPr lang="en-US" sz="1700" dirty="0">
                <a:solidFill>
                  <a:srgbClr val="FFFFFF"/>
                </a:solidFill>
                <a:latin typeface="Century Gothic" panose="020B0502020202020204" pitchFamily="34" charset="0"/>
              </a:rPr>
              <a:t>PAYROLLING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B20993FA-AC44-744F-8EFA-FE36A89DD43B}"/>
              </a:ext>
            </a:extLst>
          </p:cNvPr>
          <p:cNvSpPr/>
          <p:nvPr/>
        </p:nvSpPr>
        <p:spPr>
          <a:xfrm>
            <a:off x="7004384" y="1038662"/>
            <a:ext cx="590226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29793"/>
            <a:r>
              <a:rPr lang="en-US" sz="1700" dirty="0">
                <a:solidFill>
                  <a:srgbClr val="FFFFFF"/>
                </a:solidFill>
                <a:latin typeface="Century Gothic" panose="020B0502020202020204" pitchFamily="34" charset="0"/>
              </a:rPr>
              <a:t>ICC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9D1E177B-6A52-F24F-9A56-9C0AE895F387}"/>
              </a:ext>
            </a:extLst>
          </p:cNvPr>
          <p:cNvSpPr/>
          <p:nvPr/>
        </p:nvSpPr>
        <p:spPr>
          <a:xfrm>
            <a:off x="7921291" y="1501716"/>
            <a:ext cx="692817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29793"/>
            <a:r>
              <a:rPr lang="en-US" sz="1700" dirty="0">
                <a:solidFill>
                  <a:srgbClr val="FFFFFF"/>
                </a:solidFill>
                <a:latin typeface="Century Gothic" panose="020B0502020202020204" pitchFamily="34" charset="0"/>
              </a:rPr>
              <a:t>SOW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BB915FF0-981F-3B47-A289-D119B126BC74}"/>
              </a:ext>
            </a:extLst>
          </p:cNvPr>
          <p:cNvSpPr/>
          <p:nvPr/>
        </p:nvSpPr>
        <p:spPr>
          <a:xfrm>
            <a:off x="3552227" y="2342364"/>
            <a:ext cx="289367" cy="289367"/>
          </a:xfrm>
          <a:prstGeom prst="ellipse">
            <a:avLst/>
          </a:prstGeom>
          <a:solidFill>
            <a:srgbClr val="EB9649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29793"/>
            <a:endParaRPr lang="en-US" sz="1700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FB71DD5A-FC00-A14C-8F79-96666EC2A1F1}"/>
              </a:ext>
            </a:extLst>
          </p:cNvPr>
          <p:cNvSpPr/>
          <p:nvPr/>
        </p:nvSpPr>
        <p:spPr>
          <a:xfrm>
            <a:off x="4169441" y="1575165"/>
            <a:ext cx="289367" cy="289367"/>
          </a:xfrm>
          <a:prstGeom prst="ellipse">
            <a:avLst/>
          </a:prstGeom>
          <a:solidFill>
            <a:srgbClr val="EB9649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29793"/>
            <a:endParaRPr lang="en-US" sz="1700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4E31DDDE-2743-DE4C-9F71-0E05FF26263C}"/>
              </a:ext>
            </a:extLst>
          </p:cNvPr>
          <p:cNvSpPr/>
          <p:nvPr/>
        </p:nvSpPr>
        <p:spPr>
          <a:xfrm>
            <a:off x="5163234" y="1072973"/>
            <a:ext cx="289367" cy="289367"/>
          </a:xfrm>
          <a:prstGeom prst="ellipse">
            <a:avLst/>
          </a:prstGeom>
          <a:solidFill>
            <a:srgbClr val="EB9649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29793"/>
            <a:endParaRPr lang="en-US" sz="1700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C0940575-1F68-9F46-92A0-2E627EE557B6}"/>
              </a:ext>
            </a:extLst>
          </p:cNvPr>
          <p:cNvSpPr/>
          <p:nvPr/>
        </p:nvSpPr>
        <p:spPr>
          <a:xfrm>
            <a:off x="5917521" y="866558"/>
            <a:ext cx="289367" cy="289367"/>
          </a:xfrm>
          <a:prstGeom prst="ellipse">
            <a:avLst/>
          </a:prstGeom>
          <a:solidFill>
            <a:srgbClr val="EB9649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29793"/>
            <a:endParaRPr lang="en-US" sz="1700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1BF668A3-4582-AD48-930A-2CCFD621013F}"/>
              </a:ext>
            </a:extLst>
          </p:cNvPr>
          <p:cNvSpPr/>
          <p:nvPr/>
        </p:nvSpPr>
        <p:spPr>
          <a:xfrm>
            <a:off x="8233919" y="2442048"/>
            <a:ext cx="289367" cy="289367"/>
          </a:xfrm>
          <a:prstGeom prst="ellipse">
            <a:avLst/>
          </a:prstGeom>
          <a:solidFill>
            <a:srgbClr val="EB9649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29793"/>
            <a:endParaRPr lang="en-US" sz="1700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22F75136-2684-3742-9597-2093CA259A12}"/>
              </a:ext>
            </a:extLst>
          </p:cNvPr>
          <p:cNvSpPr/>
          <p:nvPr/>
        </p:nvSpPr>
        <p:spPr>
          <a:xfrm>
            <a:off x="7523102" y="1696668"/>
            <a:ext cx="289367" cy="289367"/>
          </a:xfrm>
          <a:prstGeom prst="ellipse">
            <a:avLst/>
          </a:prstGeom>
          <a:solidFill>
            <a:srgbClr val="EB9649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29793"/>
            <a:endParaRPr lang="en-US" sz="1700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01A23A2B-2911-A24F-895E-F1FB152C7487}"/>
              </a:ext>
            </a:extLst>
          </p:cNvPr>
          <p:cNvSpPr/>
          <p:nvPr/>
        </p:nvSpPr>
        <p:spPr>
          <a:xfrm>
            <a:off x="6630285" y="1063327"/>
            <a:ext cx="289367" cy="289367"/>
          </a:xfrm>
          <a:prstGeom prst="ellipse">
            <a:avLst/>
          </a:prstGeom>
          <a:solidFill>
            <a:srgbClr val="EB9649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29793"/>
            <a:endParaRPr lang="en-US" sz="1700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xmlns="" id="{A04B77FD-3D37-1E4B-B3EE-12177FAAC127}"/>
              </a:ext>
            </a:extLst>
          </p:cNvPr>
          <p:cNvGrpSpPr/>
          <p:nvPr/>
        </p:nvGrpSpPr>
        <p:grpSpPr>
          <a:xfrm rot="10800000">
            <a:off x="5093208" y="4672007"/>
            <a:ext cx="1828800" cy="953605"/>
            <a:chOff x="5169954" y="4887545"/>
            <a:chExt cx="1828800" cy="953605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xmlns="" id="{9EDFD19A-5801-7742-9682-83547DB9BC23}"/>
                </a:ext>
              </a:extLst>
            </p:cNvPr>
            <p:cNvCxnSpPr/>
            <p:nvPr/>
          </p:nvCxnSpPr>
          <p:spPr>
            <a:xfrm flipH="1">
              <a:off x="6045468" y="4887545"/>
              <a:ext cx="1932" cy="860385"/>
            </a:xfrm>
            <a:prstGeom prst="line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xmlns="" id="{04A89501-2206-E344-95FF-FD4716FF7C2A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5169954" y="5008469"/>
              <a:ext cx="498197" cy="832681"/>
            </a:xfrm>
            <a:prstGeom prst="line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xmlns="" id="{D83C014B-19F5-7F46-896F-F83AA8890A48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6531497" y="4999325"/>
              <a:ext cx="467257" cy="841825"/>
            </a:xfrm>
            <a:prstGeom prst="line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Oval 58">
            <a:extLst>
              <a:ext uri="{FF2B5EF4-FFF2-40B4-BE49-F238E27FC236}">
                <a16:creationId xmlns:a16="http://schemas.microsoft.com/office/drawing/2014/main" xmlns="" id="{20DD2B30-6391-334D-9CDE-403AB3E8A2C2}"/>
              </a:ext>
            </a:extLst>
          </p:cNvPr>
          <p:cNvSpPr/>
          <p:nvPr/>
        </p:nvSpPr>
        <p:spPr>
          <a:xfrm>
            <a:off x="4954851" y="5347889"/>
            <a:ext cx="289367" cy="289367"/>
          </a:xfrm>
          <a:prstGeom prst="ellipse">
            <a:avLst/>
          </a:prstGeom>
          <a:solidFill>
            <a:srgbClr val="EB9649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29793"/>
            <a:endParaRPr lang="en-US" sz="1700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xmlns="" id="{DD827855-C512-594E-9D63-FD8B8FDCFDB1}"/>
              </a:ext>
            </a:extLst>
          </p:cNvPr>
          <p:cNvSpPr/>
          <p:nvPr/>
        </p:nvSpPr>
        <p:spPr>
          <a:xfrm>
            <a:off x="5901162" y="5481882"/>
            <a:ext cx="289367" cy="289367"/>
          </a:xfrm>
          <a:prstGeom prst="ellipse">
            <a:avLst/>
          </a:prstGeom>
          <a:solidFill>
            <a:srgbClr val="EB9649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29793"/>
            <a:endParaRPr lang="en-US" sz="1700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xmlns="" id="{03B277C1-FBD3-D541-A386-F37531CF2D02}"/>
              </a:ext>
            </a:extLst>
          </p:cNvPr>
          <p:cNvSpPr/>
          <p:nvPr/>
        </p:nvSpPr>
        <p:spPr>
          <a:xfrm>
            <a:off x="6769374" y="5347889"/>
            <a:ext cx="289367" cy="289367"/>
          </a:xfrm>
          <a:prstGeom prst="ellipse">
            <a:avLst/>
          </a:prstGeom>
          <a:solidFill>
            <a:srgbClr val="EB9649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29793"/>
            <a:endParaRPr lang="en-US" sz="1700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xmlns="" id="{42BC059B-E86B-D34B-B1A2-069ED5F5ED1D}"/>
              </a:ext>
            </a:extLst>
          </p:cNvPr>
          <p:cNvSpPr/>
          <p:nvPr/>
        </p:nvSpPr>
        <p:spPr>
          <a:xfrm>
            <a:off x="4080173" y="5327788"/>
            <a:ext cx="967408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29793"/>
            <a:r>
              <a:rPr lang="en-US" sz="1700" dirty="0">
                <a:solidFill>
                  <a:srgbClr val="FFFFFF"/>
                </a:solidFill>
                <a:latin typeface="Century Gothic" panose="020B0502020202020204" pitchFamily="34" charset="0"/>
              </a:rPr>
              <a:t>VMS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xmlns="" id="{BB802A77-8983-D74F-AD7C-1C505ADC97C0}"/>
              </a:ext>
            </a:extLst>
          </p:cNvPr>
          <p:cNvSpPr/>
          <p:nvPr/>
        </p:nvSpPr>
        <p:spPr>
          <a:xfrm>
            <a:off x="7456117" y="5308124"/>
            <a:ext cx="2012089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29793"/>
            <a:r>
              <a:rPr lang="en-US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Job Platform and</a:t>
            </a:r>
          </a:p>
          <a:p>
            <a:pPr algn="ctr" defTabSz="429793"/>
            <a:r>
              <a:rPr lang="en-US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 Talent Network</a:t>
            </a:r>
            <a:endParaRPr lang="en-US" sz="1700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B72D8CA9-D4DA-0649-A474-9CC62C1F2D1F}"/>
              </a:ext>
            </a:extLst>
          </p:cNvPr>
          <p:cNvSpPr/>
          <p:nvPr/>
        </p:nvSpPr>
        <p:spPr>
          <a:xfrm>
            <a:off x="2481053" y="5892297"/>
            <a:ext cx="710872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29793"/>
            <a:r>
              <a:rPr lang="en-US" sz="1700" dirty="0">
                <a:solidFill>
                  <a:srgbClr val="FFFFFF"/>
                </a:solidFill>
                <a:latin typeface="Century Gothic" panose="020B0502020202020204" pitchFamily="34" charset="0"/>
              </a:rPr>
              <a:t>TECHNOLOGY PARTNERSHIPS </a:t>
            </a:r>
            <a:br>
              <a:rPr lang="en-US" sz="1700" dirty="0">
                <a:solidFill>
                  <a:srgbClr val="FFFFFF"/>
                </a:solidFill>
                <a:latin typeface="Century Gothic" panose="020B0502020202020204" pitchFamily="34" charset="0"/>
              </a:rPr>
            </a:br>
            <a:r>
              <a:rPr lang="en-US" sz="1200" i="1" dirty="0">
                <a:solidFill>
                  <a:srgbClr val="FFFFFF"/>
                </a:solidFill>
                <a:latin typeface="Century Gothic" panose="020B0502020202020204" pitchFamily="34" charset="0"/>
              </a:rPr>
              <a:t>(A.I. CANDIDATE ENGAGEMENT, SCHEDULING, SCREENING, SOURCING)</a:t>
            </a:r>
            <a:endParaRPr lang="en-US" sz="1700" i="1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1811787" y="6337524"/>
            <a:ext cx="354949" cy="36512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>
                <a:solidFill>
                  <a:srgbClr val="FFFFFF">
                    <a:lumMod val="65000"/>
                  </a:srgbClr>
                </a:solidFill>
              </a:rPr>
              <a:pPr/>
              <a:t>12</a:t>
            </a:fld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023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0F93BC08-4348-F74B-B288-A3E05F24A670}"/>
              </a:ext>
            </a:extLst>
          </p:cNvPr>
          <p:cNvSpPr/>
          <p:nvPr/>
        </p:nvSpPr>
        <p:spPr>
          <a:xfrm>
            <a:off x="-55232" y="0"/>
            <a:ext cx="12192000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297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400379" y="5235863"/>
            <a:ext cx="1088737" cy="1088737"/>
            <a:chOff x="2450845" y="10191306"/>
            <a:chExt cx="2177474" cy="2177474"/>
          </a:xfrm>
        </p:grpSpPr>
        <p:sp>
          <p:nvSpPr>
            <p:cNvPr id="170" name="Circle"/>
            <p:cNvSpPr/>
            <p:nvPr/>
          </p:nvSpPr>
          <p:spPr>
            <a:xfrm>
              <a:off x="2450845" y="10191306"/>
              <a:ext cx="2177474" cy="2177474"/>
            </a:xfrm>
            <a:prstGeom prst="ellipse">
              <a:avLst/>
            </a:prstGeom>
            <a:solidFill>
              <a:schemeClr val="bg1"/>
            </a:solidFill>
            <a:ln w="12700">
              <a:miter lim="400000"/>
            </a:ln>
            <a:effectLst>
              <a:reflection stA="50000" endPos="40000" dir="5400000" sy="-100000" algn="bl" rotWithShape="0"/>
            </a:effectLst>
          </p:spPr>
          <p:txBody>
            <a:bodyPr lIns="35719" tIns="35719" rIns="35719" bIns="35719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00" dirty="0">
                <a:latin typeface="Century Gothic" panose="020B0502020202020204" pitchFamily="34" charset="0"/>
              </a:endParaRPr>
            </a:p>
          </p:txBody>
        </p:sp>
        <p:pic>
          <p:nvPicPr>
            <p:cNvPr id="180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558286" y="10852114"/>
              <a:ext cx="1962592" cy="855860"/>
            </a:xfrm>
            <a:prstGeom prst="rect">
              <a:avLst/>
            </a:prstGeom>
            <a:ln w="12700">
              <a:miter lim="400000"/>
            </a:ln>
          </p:spPr>
        </p:pic>
      </p:grpSp>
      <p:grpSp>
        <p:nvGrpSpPr>
          <p:cNvPr id="29" name="Group 28"/>
          <p:cNvGrpSpPr/>
          <p:nvPr/>
        </p:nvGrpSpPr>
        <p:grpSpPr>
          <a:xfrm>
            <a:off x="3294707" y="5232895"/>
            <a:ext cx="1088737" cy="1088737"/>
            <a:chOff x="5854445" y="10191306"/>
            <a:chExt cx="2177474" cy="2177474"/>
          </a:xfrm>
        </p:grpSpPr>
        <p:sp>
          <p:nvSpPr>
            <p:cNvPr id="172" name="Circle"/>
            <p:cNvSpPr/>
            <p:nvPr/>
          </p:nvSpPr>
          <p:spPr>
            <a:xfrm>
              <a:off x="5854445" y="10191306"/>
              <a:ext cx="2177474" cy="2177474"/>
            </a:xfrm>
            <a:prstGeom prst="ellipse">
              <a:avLst/>
            </a:prstGeom>
            <a:solidFill>
              <a:schemeClr val="bg1"/>
            </a:solidFill>
            <a:ln w="12700">
              <a:miter lim="400000"/>
            </a:ln>
            <a:effectLst>
              <a:reflection stA="50000" endPos="40000" dir="5400000" sy="-100000" algn="bl" rotWithShape="0"/>
            </a:effectLst>
          </p:spPr>
          <p:txBody>
            <a:bodyPr lIns="35719" tIns="35719" rIns="35719" bIns="35719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00" dirty="0">
                <a:latin typeface="Century Gothic" panose="020B0502020202020204" pitchFamily="34" charset="0"/>
              </a:endParaRPr>
            </a:p>
          </p:txBody>
        </p:sp>
        <p:pic>
          <p:nvPicPr>
            <p:cNvPr id="181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931127" y="10519816"/>
              <a:ext cx="1999782" cy="1263020"/>
            </a:xfrm>
            <a:prstGeom prst="rect">
              <a:avLst/>
            </a:prstGeom>
            <a:ln w="12700">
              <a:miter lim="400000"/>
            </a:ln>
          </p:spPr>
        </p:pic>
      </p:grpSp>
      <p:grpSp>
        <p:nvGrpSpPr>
          <p:cNvPr id="28" name="Group 27"/>
          <p:cNvGrpSpPr/>
          <p:nvPr/>
        </p:nvGrpSpPr>
        <p:grpSpPr>
          <a:xfrm>
            <a:off x="6225327" y="5232895"/>
            <a:ext cx="1088737" cy="1088737"/>
            <a:chOff x="9258045" y="10191306"/>
            <a:chExt cx="2177474" cy="2177474"/>
          </a:xfrm>
        </p:grpSpPr>
        <p:sp>
          <p:nvSpPr>
            <p:cNvPr id="173" name="Circle"/>
            <p:cNvSpPr/>
            <p:nvPr/>
          </p:nvSpPr>
          <p:spPr>
            <a:xfrm>
              <a:off x="9258045" y="10191306"/>
              <a:ext cx="2177474" cy="2177474"/>
            </a:xfrm>
            <a:prstGeom prst="ellipse">
              <a:avLst/>
            </a:prstGeom>
            <a:solidFill>
              <a:schemeClr val="bg1"/>
            </a:solidFill>
            <a:ln w="12700">
              <a:miter lim="400000"/>
            </a:ln>
            <a:effectLst>
              <a:reflection stA="50000" endPos="40000" dir="5400000" sy="-100000" algn="bl" rotWithShape="0"/>
            </a:effectLst>
          </p:spPr>
          <p:txBody>
            <a:bodyPr lIns="35719" tIns="35719" rIns="35719" bIns="35719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00" dirty="0">
                <a:latin typeface="Century Gothic" panose="020B0502020202020204" pitchFamily="34" charset="0"/>
              </a:endParaRPr>
            </a:p>
          </p:txBody>
        </p:sp>
        <p:pic>
          <p:nvPicPr>
            <p:cNvPr id="182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9413423" y="10674742"/>
              <a:ext cx="1848380" cy="1129360"/>
            </a:xfrm>
            <a:prstGeom prst="rect">
              <a:avLst/>
            </a:prstGeom>
            <a:ln w="12700">
              <a:miter lim="400000"/>
            </a:ln>
          </p:spPr>
        </p:pic>
      </p:grpSp>
      <p:grpSp>
        <p:nvGrpSpPr>
          <p:cNvPr id="27" name="Group 26"/>
          <p:cNvGrpSpPr/>
          <p:nvPr/>
        </p:nvGrpSpPr>
        <p:grpSpPr>
          <a:xfrm>
            <a:off x="7690637" y="5246496"/>
            <a:ext cx="1088737" cy="1088737"/>
            <a:chOff x="12661645" y="10191306"/>
            <a:chExt cx="2177474" cy="2177474"/>
          </a:xfrm>
        </p:grpSpPr>
        <p:sp>
          <p:nvSpPr>
            <p:cNvPr id="174" name="Circle"/>
            <p:cNvSpPr/>
            <p:nvPr/>
          </p:nvSpPr>
          <p:spPr>
            <a:xfrm>
              <a:off x="12661645" y="10191306"/>
              <a:ext cx="2177474" cy="2177474"/>
            </a:xfrm>
            <a:prstGeom prst="ellipse">
              <a:avLst/>
            </a:prstGeom>
            <a:solidFill>
              <a:schemeClr val="bg1"/>
            </a:solidFill>
            <a:ln w="12700">
              <a:miter lim="400000"/>
            </a:ln>
            <a:effectLst>
              <a:reflection stA="50000" endPos="40000" dir="5400000" sy="-100000" algn="bl" rotWithShape="0"/>
            </a:effectLst>
          </p:spPr>
          <p:txBody>
            <a:bodyPr lIns="35719" tIns="35719" rIns="35719" bIns="35719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00" dirty="0">
                <a:latin typeface="Century Gothic" panose="020B0502020202020204" pitchFamily="34" charset="0"/>
              </a:endParaRPr>
            </a:p>
          </p:txBody>
        </p:sp>
        <p:pic>
          <p:nvPicPr>
            <p:cNvPr id="183" name="sc-300x300.png" descr="sc-300x300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2838897" y="10371042"/>
              <a:ext cx="1822970" cy="1822970"/>
            </a:xfrm>
            <a:prstGeom prst="rect">
              <a:avLst/>
            </a:prstGeom>
            <a:ln w="12700">
              <a:miter lim="400000"/>
            </a:ln>
          </p:spPr>
        </p:pic>
      </p:grpSp>
      <p:grpSp>
        <p:nvGrpSpPr>
          <p:cNvPr id="26" name="Group 25"/>
          <p:cNvGrpSpPr/>
          <p:nvPr/>
        </p:nvGrpSpPr>
        <p:grpSpPr>
          <a:xfrm>
            <a:off x="9155947" y="5235863"/>
            <a:ext cx="1088737" cy="1088737"/>
            <a:chOff x="16065245" y="10191306"/>
            <a:chExt cx="2177474" cy="2177474"/>
          </a:xfrm>
          <a:solidFill>
            <a:schemeClr val="bg1"/>
          </a:solidFill>
        </p:grpSpPr>
        <p:sp>
          <p:nvSpPr>
            <p:cNvPr id="175" name="Circle"/>
            <p:cNvSpPr/>
            <p:nvPr/>
          </p:nvSpPr>
          <p:spPr>
            <a:xfrm>
              <a:off x="16065245" y="10191306"/>
              <a:ext cx="2177474" cy="2177474"/>
            </a:xfrm>
            <a:prstGeom prst="ellipse">
              <a:avLst/>
            </a:prstGeom>
            <a:grpFill/>
            <a:ln w="12700">
              <a:miter lim="400000"/>
            </a:ln>
            <a:effectLst>
              <a:reflection stA="50000" endPos="40000" dir="5400000" sy="-100000" algn="bl" rotWithShape="0"/>
            </a:effectLst>
          </p:spPr>
          <p:txBody>
            <a:bodyPr lIns="35719" tIns="35719" rIns="35719" bIns="35719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00" dirty="0">
                <a:latin typeface="Century Gothic" panose="020B0502020202020204" pitchFamily="34" charset="0"/>
              </a:endParaRPr>
            </a:p>
          </p:txBody>
        </p:sp>
        <p:pic>
          <p:nvPicPr>
            <p:cNvPr id="186" name="hiring_our_heroes.png" descr="hiring_our_heroes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6286089" y="10845196"/>
              <a:ext cx="1805250" cy="867910"/>
            </a:xfrm>
            <a:prstGeom prst="rect">
              <a:avLst/>
            </a:prstGeom>
            <a:grpFill/>
            <a:ln w="12700">
              <a:miter lim="400000"/>
            </a:ln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D95378EC-3EF2-5D45-805A-FF2796338CE2}"/>
              </a:ext>
            </a:extLst>
          </p:cNvPr>
          <p:cNvGrpSpPr/>
          <p:nvPr/>
        </p:nvGrpSpPr>
        <p:grpSpPr>
          <a:xfrm>
            <a:off x="10621255" y="5235863"/>
            <a:ext cx="1088737" cy="1088737"/>
            <a:chOff x="10621255" y="5235863"/>
            <a:chExt cx="1088737" cy="1088737"/>
          </a:xfrm>
        </p:grpSpPr>
        <p:sp>
          <p:nvSpPr>
            <p:cNvPr id="171" name="Circle"/>
            <p:cNvSpPr/>
            <p:nvPr/>
          </p:nvSpPr>
          <p:spPr>
            <a:xfrm>
              <a:off x="10621255" y="5235863"/>
              <a:ext cx="1088737" cy="1088737"/>
            </a:xfrm>
            <a:prstGeom prst="ellipse">
              <a:avLst/>
            </a:prstGeom>
            <a:solidFill>
              <a:schemeClr val="bg1"/>
            </a:solidFill>
            <a:ln w="12700">
              <a:miter lim="400000"/>
            </a:ln>
            <a:effectLst>
              <a:reflection stA="50000" endPos="40000" dir="5400000" sy="-100000" algn="bl" rotWithShape="0"/>
            </a:effectLst>
          </p:spPr>
          <p:txBody>
            <a:bodyPr lIns="35719" tIns="35719" rIns="35719" bIns="35719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00" dirty="0">
                <a:latin typeface="Century Gothic" panose="020B0502020202020204" pitchFamily="34" charset="0"/>
              </a:endParaRPr>
            </a:p>
          </p:txBody>
        </p:sp>
        <p:pic>
          <p:nvPicPr>
            <p:cNvPr id="187" name="MSEP 100k logo.png" descr="MSEP 100k logo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0656120" y="5271305"/>
              <a:ext cx="1029061" cy="1029061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36" name="CEO, Janice Bryant Howroyd…"/>
          <p:cNvSpPr txBox="1">
            <a:spLocks/>
          </p:cNvSpPr>
          <p:nvPr/>
        </p:nvSpPr>
        <p:spPr>
          <a:xfrm>
            <a:off x="6196429" y="2274702"/>
            <a:ext cx="5842456" cy="2296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22860" tIns="22860" rIns="22860" bIns="22860" numCol="2" spcCol="66214" anchor="t">
            <a:normAutofit/>
          </a:bodyPr>
          <a:lstStyle>
            <a:lvl1pPr marL="611187" marR="0" indent="-611187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55687" marR="0" indent="-611187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500187" marR="0" indent="-611187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944687" marR="0" indent="-611187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89187" marR="0" indent="-611187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833687" marR="0" indent="-611187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78187" marR="0" indent="-611187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722687" marR="0" indent="-611187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67187" marR="0" indent="-611187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114300" indent="-114300" defTabSz="228595">
              <a:spcBef>
                <a:spcPts val="300"/>
              </a:spcBef>
              <a:spcAft>
                <a:spcPts val="300"/>
              </a:spcAft>
              <a:buSzPct val="80000"/>
              <a:buBlip>
                <a:blip r:embed="rId9"/>
              </a:buBlip>
              <a:defRPr sz="3000">
                <a:solidFill>
                  <a:srgbClr val="404040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 lang="en-US" sz="1500" dirty="0">
              <a:solidFill>
                <a:srgbClr val="404040"/>
              </a:solidFill>
              <a:latin typeface="Century Gothic" panose="020B0502020202020204" pitchFamily="34" charset="0"/>
              <a:ea typeface="Avenir Medium"/>
              <a:cs typeface="Avenir Medium"/>
              <a:sym typeface="Avenir Medium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8686C5A0-631B-504D-A9B2-6EA508618FA6}"/>
              </a:ext>
            </a:extLst>
          </p:cNvPr>
          <p:cNvGrpSpPr/>
          <p:nvPr/>
        </p:nvGrpSpPr>
        <p:grpSpPr>
          <a:xfrm>
            <a:off x="1865689" y="5184174"/>
            <a:ext cx="1052445" cy="1088737"/>
            <a:chOff x="1977656" y="5184174"/>
            <a:chExt cx="1052445" cy="1088737"/>
          </a:xfrm>
        </p:grpSpPr>
        <p:sp>
          <p:nvSpPr>
            <p:cNvPr id="32" name="Circle"/>
            <p:cNvSpPr/>
            <p:nvPr/>
          </p:nvSpPr>
          <p:spPr>
            <a:xfrm>
              <a:off x="1977656" y="5184174"/>
              <a:ext cx="1052445" cy="1088737"/>
            </a:xfrm>
            <a:prstGeom prst="ellipse">
              <a:avLst/>
            </a:prstGeom>
            <a:solidFill>
              <a:schemeClr val="bg1"/>
            </a:solidFill>
            <a:ln w="12700">
              <a:miter lim="400000"/>
            </a:ln>
            <a:effectLst>
              <a:reflection stA="50000" endPos="40000" dir="5400000" sy="-100000" algn="bl" rotWithShape="0"/>
            </a:effectLst>
          </p:spPr>
          <p:txBody>
            <a:bodyPr lIns="35719" tIns="35719" rIns="35719" bIns="35719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00" dirty="0">
                <a:latin typeface="Century Gothic" panose="020B0502020202020204" pitchFamily="34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6607" y="5626582"/>
              <a:ext cx="926090" cy="263855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317CCE29-F673-FB47-80E9-FC0A3FED4840}"/>
              </a:ext>
            </a:extLst>
          </p:cNvPr>
          <p:cNvGrpSpPr/>
          <p:nvPr/>
        </p:nvGrpSpPr>
        <p:grpSpPr>
          <a:xfrm>
            <a:off x="4760017" y="5243832"/>
            <a:ext cx="1088737" cy="1088737"/>
            <a:chOff x="4854863" y="5243832"/>
            <a:chExt cx="1088737" cy="1088737"/>
          </a:xfrm>
        </p:grpSpPr>
        <p:sp>
          <p:nvSpPr>
            <p:cNvPr id="33" name="Circle"/>
            <p:cNvSpPr/>
            <p:nvPr/>
          </p:nvSpPr>
          <p:spPr>
            <a:xfrm>
              <a:off x="4854863" y="5243832"/>
              <a:ext cx="1088737" cy="1088737"/>
            </a:xfrm>
            <a:prstGeom prst="ellipse">
              <a:avLst/>
            </a:prstGeom>
            <a:solidFill>
              <a:schemeClr val="bg1"/>
            </a:solidFill>
            <a:ln w="12700">
              <a:miter lim="400000"/>
            </a:ln>
            <a:effectLst>
              <a:reflection stA="50000" endPos="40000" dir="5400000" sy="-100000" algn="bl" rotWithShape="0"/>
            </a:effectLst>
          </p:spPr>
          <p:txBody>
            <a:bodyPr lIns="35719" tIns="35719" rIns="35719" bIns="35719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00" dirty="0">
                <a:latin typeface="Century Gothic" panose="020B0502020202020204" pitchFamily="34" charset="0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4140" y="5609430"/>
              <a:ext cx="934056" cy="375328"/>
            </a:xfrm>
            <a:prstGeom prst="rect">
              <a:avLst/>
            </a:prstGeom>
          </p:spPr>
        </p:pic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80110D0B-5F09-5A49-A775-D1EC2FF5C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Agileone Fast Facts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046E4E5C-41F7-9F44-8D11-C642602DBB0F}"/>
              </a:ext>
            </a:extLst>
          </p:cNvPr>
          <p:cNvSpPr/>
          <p:nvPr/>
        </p:nvSpPr>
        <p:spPr>
          <a:xfrm>
            <a:off x="3620622" y="3966030"/>
            <a:ext cx="19252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F9A44A"/>
                </a:solidFill>
                <a:latin typeface="Century Gothic" panose="020B0502020202020204" pitchFamily="34" charset="0"/>
                <a:ea typeface="Avenir Medium"/>
                <a:cs typeface="Gotham Book" pitchFamily="2" charset="0"/>
                <a:sym typeface="Avenir Medium"/>
              </a:rPr>
              <a:t>2,500+</a:t>
            </a:r>
            <a:r>
              <a:rPr lang="en-US" sz="2000" dirty="0">
                <a:solidFill>
                  <a:srgbClr val="F9A44A"/>
                </a:solidFill>
                <a:latin typeface="Century Gothic" panose="020B0502020202020204" pitchFamily="34" charset="0"/>
                <a:ea typeface="Avenir Medium"/>
                <a:cs typeface="Gotham Book" pitchFamily="2" charset="0"/>
                <a:sym typeface="Avenir Medium"/>
              </a:rPr>
              <a:t/>
            </a:r>
            <a:br>
              <a:rPr lang="en-US" sz="2000" dirty="0">
                <a:solidFill>
                  <a:srgbClr val="F9A44A"/>
                </a:solidFill>
                <a:latin typeface="Century Gothic" panose="020B0502020202020204" pitchFamily="34" charset="0"/>
                <a:ea typeface="Avenir Medium"/>
                <a:cs typeface="Gotham Book" pitchFamily="2" charset="0"/>
                <a:sym typeface="Avenir Medium"/>
              </a:rPr>
            </a:br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  <a:ea typeface="Avenir Medium"/>
                <a:cs typeface="Gotham Medium" pitchFamily="2" charset="0"/>
                <a:sym typeface="Avenir Medium"/>
              </a:rPr>
              <a:t>SUPPLIERS</a:t>
            </a:r>
            <a:endParaRPr lang="en-US" sz="2000" dirty="0">
              <a:solidFill>
                <a:schemeClr val="bg1"/>
              </a:solidFill>
              <a:latin typeface="Century Gothic" panose="020B0502020202020204" pitchFamily="34" charset="0"/>
              <a:cs typeface="Gotham Medium" pitchFamily="2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D849C88E-25C0-DB4B-8E44-F692C8C059DA}"/>
              </a:ext>
            </a:extLst>
          </p:cNvPr>
          <p:cNvSpPr/>
          <p:nvPr/>
        </p:nvSpPr>
        <p:spPr>
          <a:xfrm>
            <a:off x="5829757" y="3966030"/>
            <a:ext cx="25655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F9A44A"/>
                </a:solidFill>
                <a:latin typeface="Century Gothic" panose="020B0502020202020204" pitchFamily="34" charset="0"/>
                <a:ea typeface="Avenir Medium"/>
                <a:cs typeface="Gotham Book" pitchFamily="2" charset="0"/>
                <a:sym typeface="Avenir Medium"/>
              </a:rPr>
              <a:t>9 Years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  <a:cs typeface="Gotham Medium" pitchFamily="2" charset="0"/>
                <a:sym typeface="Avenir Medium"/>
              </a:rPr>
              <a:t>AVERAGE TENURE</a:t>
            </a:r>
            <a:endParaRPr lang="en-US" sz="1600" dirty="0">
              <a:solidFill>
                <a:schemeClr val="bg1"/>
              </a:solidFill>
              <a:latin typeface="Century Gothic" panose="020B0502020202020204" pitchFamily="34" charset="0"/>
              <a:cs typeface="Gotham Medium" pitchFamily="2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951B73F2-82DE-A845-9EBC-C1F5BE3C1A1F}"/>
              </a:ext>
            </a:extLst>
          </p:cNvPr>
          <p:cNvSpPr/>
          <p:nvPr/>
        </p:nvSpPr>
        <p:spPr>
          <a:xfrm>
            <a:off x="573744" y="3996808"/>
            <a:ext cx="25384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9A44A"/>
                </a:solidFill>
                <a:latin typeface="Century Gothic" panose="020B0502020202020204" pitchFamily="34" charset="0"/>
                <a:cs typeface="Gotham Book" pitchFamily="2" charset="0"/>
              </a:rPr>
              <a:t>Torrance, CA</a:t>
            </a:r>
            <a:r>
              <a:rPr lang="en-US" sz="2000" dirty="0">
                <a:solidFill>
                  <a:schemeClr val="bg1"/>
                </a:solidFill>
                <a:latin typeface="Century Gothic" panose="020B0502020202020204" pitchFamily="34" charset="0"/>
                <a:cs typeface="Gotham Book" pitchFamily="2" charset="0"/>
              </a:rPr>
              <a:t/>
            </a:r>
            <a:br>
              <a:rPr lang="en-US" sz="2000" dirty="0">
                <a:solidFill>
                  <a:schemeClr val="bg1"/>
                </a:solidFill>
                <a:latin typeface="Century Gothic" panose="020B0502020202020204" pitchFamily="34" charset="0"/>
                <a:cs typeface="Gotham Book" pitchFamily="2" charset="0"/>
              </a:rPr>
            </a:br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  <a:cs typeface="Gotham Medium" pitchFamily="2" charset="0"/>
              </a:rPr>
              <a:t>HEADQUARTERS</a:t>
            </a:r>
            <a:endParaRPr lang="en-US" sz="2000" dirty="0">
              <a:solidFill>
                <a:schemeClr val="bg1"/>
              </a:solidFill>
              <a:latin typeface="Century Gothic" panose="020B0502020202020204" pitchFamily="34" charset="0"/>
              <a:cs typeface="Gotham Medium" pitchFamily="2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420771B3-EB3C-3146-B333-DAB4461FC952}"/>
              </a:ext>
            </a:extLst>
          </p:cNvPr>
          <p:cNvSpPr/>
          <p:nvPr/>
        </p:nvSpPr>
        <p:spPr>
          <a:xfrm>
            <a:off x="8350000" y="4043526"/>
            <a:ext cx="37341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F9A44A"/>
                </a:solidFill>
                <a:latin typeface="Century Gothic" panose="020B0502020202020204" pitchFamily="34" charset="0"/>
                <a:ea typeface="Avenir Medium"/>
                <a:cs typeface="Gotham Book" pitchFamily="2" charset="0"/>
                <a:sym typeface="Avenir Medium"/>
              </a:rPr>
              <a:t>HRO Bakers Dozen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entury Gothic" panose="020B0502020202020204" pitchFamily="34" charset="0"/>
                <a:cs typeface="Gotham Medium" pitchFamily="2" charset="0"/>
                <a:sym typeface="Avenir Medium"/>
              </a:rPr>
              <a:t>TOP RPO PROVIDER</a:t>
            </a:r>
            <a:endParaRPr lang="en-US" sz="2000" dirty="0">
              <a:solidFill>
                <a:schemeClr val="bg1"/>
              </a:solidFill>
              <a:latin typeface="Century Gothic" panose="020B0502020202020204" pitchFamily="34" charset="0"/>
              <a:cs typeface="Gotham Medium" pitchFamily="2" charset="0"/>
            </a:endParaRPr>
          </a:p>
        </p:txBody>
      </p:sp>
      <p:sp>
        <p:nvSpPr>
          <p:cNvPr id="48" name="Freeform 32">
            <a:extLst>
              <a:ext uri="{FF2B5EF4-FFF2-40B4-BE49-F238E27FC236}">
                <a16:creationId xmlns:a16="http://schemas.microsoft.com/office/drawing/2014/main" xmlns="" id="{1185C90B-0E4D-0B4E-BB14-C194C31ABEC9}"/>
              </a:ext>
            </a:extLst>
          </p:cNvPr>
          <p:cNvSpPr>
            <a:spLocks/>
          </p:cNvSpPr>
          <p:nvPr/>
        </p:nvSpPr>
        <p:spPr bwMode="auto">
          <a:xfrm>
            <a:off x="4629962" y="1861600"/>
            <a:ext cx="2665408" cy="2294820"/>
          </a:xfrm>
          <a:prstGeom prst="ellipse">
            <a:avLst/>
          </a:prstGeom>
          <a:noFill/>
          <a:ln w="76200"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dirty="0">
                <a:solidFill>
                  <a:srgbClr val="F9A44A"/>
                </a:solidFill>
                <a:latin typeface="Century Gothic" panose="020B0502020202020204" pitchFamily="34" charset="0"/>
                <a:ea typeface="Arial" charset="0"/>
                <a:cs typeface="Gotham Book" pitchFamily="2" charset="0"/>
              </a:rPr>
              <a:t>100+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  <a:ea typeface="Arial" charset="0"/>
                <a:cs typeface="Gotham Medium" pitchFamily="2" charset="0"/>
              </a:rPr>
              <a:t>ACTIVE </a:t>
            </a:r>
            <a:b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  <a:ea typeface="Arial" charset="0"/>
                <a:cs typeface="Gotham Medium" pitchFamily="2" charset="0"/>
              </a:rPr>
            </a:br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  <a:ea typeface="Arial" charset="0"/>
                <a:cs typeface="Gotham Medium" pitchFamily="2" charset="0"/>
              </a:rPr>
              <a:t>CLIENTS</a:t>
            </a:r>
          </a:p>
        </p:txBody>
      </p:sp>
      <p:sp>
        <p:nvSpPr>
          <p:cNvPr id="49" name="Freeform 32">
            <a:extLst>
              <a:ext uri="{FF2B5EF4-FFF2-40B4-BE49-F238E27FC236}">
                <a16:creationId xmlns:a16="http://schemas.microsoft.com/office/drawing/2014/main" xmlns="" id="{F4E06F7E-3D8A-FC45-9954-F14ACAE3AE54}"/>
              </a:ext>
            </a:extLst>
          </p:cNvPr>
          <p:cNvSpPr>
            <a:spLocks/>
          </p:cNvSpPr>
          <p:nvPr/>
        </p:nvSpPr>
        <p:spPr bwMode="auto">
          <a:xfrm>
            <a:off x="8596010" y="1861600"/>
            <a:ext cx="2665408" cy="2294820"/>
          </a:xfrm>
          <a:prstGeom prst="ellipse">
            <a:avLst/>
          </a:prstGeom>
          <a:noFill/>
          <a:ln w="76200"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dirty="0">
                <a:solidFill>
                  <a:srgbClr val="F9A44A"/>
                </a:solidFill>
                <a:latin typeface="Century Gothic" panose="020B0502020202020204" pitchFamily="34" charset="0"/>
                <a:ea typeface="Arial" charset="0"/>
                <a:cs typeface="Gotham Book" pitchFamily="2" charset="0"/>
              </a:rPr>
              <a:t>20</a:t>
            </a:r>
            <a:r>
              <a:rPr lang="en-US" sz="4400" dirty="0">
                <a:solidFill>
                  <a:srgbClr val="FFFFFF"/>
                </a:solidFill>
                <a:latin typeface="Century Gothic" panose="020B0502020202020204" pitchFamily="34" charset="0"/>
                <a:ea typeface="Arial" charset="0"/>
                <a:cs typeface="Gotham Book" pitchFamily="2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  <a:ea typeface="Arial" charset="0"/>
                <a:cs typeface="Gotham Medium" pitchFamily="2" charset="0"/>
              </a:rPr>
              <a:t>GLOBAL LOCATIONS</a:t>
            </a:r>
          </a:p>
        </p:txBody>
      </p:sp>
      <p:sp>
        <p:nvSpPr>
          <p:cNvPr id="50" name="Freeform 32">
            <a:extLst>
              <a:ext uri="{FF2B5EF4-FFF2-40B4-BE49-F238E27FC236}">
                <a16:creationId xmlns:a16="http://schemas.microsoft.com/office/drawing/2014/main" xmlns="" id="{BE6C4B33-3F9E-EF4C-B203-31F76225BE36}"/>
              </a:ext>
            </a:extLst>
          </p:cNvPr>
          <p:cNvSpPr>
            <a:spLocks/>
          </p:cNvSpPr>
          <p:nvPr/>
        </p:nvSpPr>
        <p:spPr bwMode="auto">
          <a:xfrm>
            <a:off x="877671" y="1861600"/>
            <a:ext cx="2665408" cy="2294820"/>
          </a:xfrm>
          <a:prstGeom prst="ellipse">
            <a:avLst/>
          </a:prstGeom>
          <a:noFill/>
          <a:ln w="76200"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dirty="0">
                <a:solidFill>
                  <a:srgbClr val="F9A44A"/>
                </a:solidFill>
                <a:latin typeface="Century Gothic" panose="020B0502020202020204" pitchFamily="34" charset="0"/>
                <a:ea typeface="Arial" charset="0"/>
                <a:cs typeface="Gotham Book" pitchFamily="2" charset="0"/>
              </a:rPr>
              <a:t>$2.4B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  <a:ea typeface="Arial" charset="0"/>
                <a:cs typeface="Gotham Medium" pitchFamily="2" charset="0"/>
              </a:rPr>
              <a:t>SPEND UNDER CONTRACT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E1BD6460-C94B-4C40-9A70-E9E217FFA1E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88553" y="1230879"/>
            <a:ext cx="1280323" cy="1280323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1C9EE354-F5B2-B945-BB02-A82A01D1F2B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22505" y="1252650"/>
            <a:ext cx="1280323" cy="1280323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5A62A620-32BA-0143-A5EA-B6C0538A389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70214" y="1191294"/>
            <a:ext cx="1280323" cy="1280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27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charset="0"/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>
          <a:xfrm>
            <a:off x="348792" y="3064043"/>
            <a:ext cx="5302500" cy="3418506"/>
          </a:xfrm>
        </p:spPr>
        <p:txBody>
          <a:bodyPr anchor="b">
            <a:noAutofit/>
          </a:bodyPr>
          <a:lstStyle/>
          <a:p>
            <a:pPr algn="l"/>
            <a:r>
              <a:rPr lang="en-US" sz="2000" dirty="0" smtClean="0"/>
              <a:t>AgileOne </a:t>
            </a:r>
          </a:p>
          <a:p>
            <a:pPr algn="l"/>
            <a:r>
              <a:rPr lang="en-US" sz="2000" dirty="0" smtClean="0">
                <a:solidFill>
                  <a:srgbClr val="EE954B"/>
                </a:solidFill>
              </a:rPr>
              <a:t>Tracey Friend, SVP</a:t>
            </a:r>
          </a:p>
          <a:p>
            <a:pPr algn="l"/>
            <a:r>
              <a:rPr lang="en-US" sz="2000" dirty="0" smtClean="0">
                <a:solidFill>
                  <a:srgbClr val="EE954B"/>
                </a:solidFill>
                <a:hlinkClick r:id="rId3"/>
              </a:rPr>
              <a:t>tfriend@agile1.com</a:t>
            </a:r>
            <a:endParaRPr lang="en-US" sz="2000" dirty="0" smtClean="0">
              <a:solidFill>
                <a:srgbClr val="EE954B"/>
              </a:solidFill>
            </a:endParaRPr>
          </a:p>
          <a:p>
            <a:pPr algn="l"/>
            <a:r>
              <a:rPr lang="en-US" sz="2000" dirty="0" smtClean="0">
                <a:solidFill>
                  <a:srgbClr val="EE954B"/>
                </a:solidFill>
              </a:rPr>
              <a:t>425-442-7387</a:t>
            </a:r>
            <a:endParaRPr lang="en-US" sz="2000" dirty="0">
              <a:solidFill>
                <a:srgbClr val="EE954B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2000" cap="non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Thank you</a:t>
            </a:r>
            <a:endParaRPr lang="en-GB" sz="12000" cap="non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786" y="4316819"/>
            <a:ext cx="2349796" cy="2349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5819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7312093" y="1355020"/>
            <a:ext cx="4411216" cy="2758161"/>
          </a:xfrm>
        </p:spPr>
        <p:txBody>
          <a:bodyPr>
            <a:normAutofit/>
          </a:bodyPr>
          <a:lstStyle/>
          <a:p>
            <a:r>
              <a:rPr lang="en-US" sz="1600" dirty="0"/>
              <a:t>Artificial intelligence (AI) refers to machines, and generally computer systems, that can simulate the processes of natural intelligence displayed by humans.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74553" y="1426387"/>
            <a:ext cx="5123630" cy="4532351"/>
          </a:xfrm>
        </p:spPr>
        <p:txBody>
          <a:bodyPr/>
          <a:lstStyle/>
          <a:p>
            <a:r>
              <a:rPr lang="en-US" sz="7200" b="0" dirty="0" smtClean="0">
                <a:latin typeface="Blackadder ITC" panose="04020505051007020D02" pitchFamily="82" charset="0"/>
              </a:rPr>
              <a:t>In a candidate driven market, time is worth more than money</a:t>
            </a:r>
            <a:r>
              <a:rPr lang="en-US" sz="9600" b="0" dirty="0"/>
              <a:t/>
            </a:r>
            <a:br>
              <a:rPr lang="en-US" sz="9600" b="0" dirty="0"/>
            </a:b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3482345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>
            <a:extLst>
              <a:ext uri="{FF2B5EF4-FFF2-40B4-BE49-F238E27FC236}">
                <a16:creationId xmlns="" xmlns:a16="http://schemas.microsoft.com/office/drawing/2014/main" id="{1437294F-CAD7-47CA-ADA3-59C07C786259}"/>
              </a:ext>
            </a:extLst>
          </p:cNvPr>
          <p:cNvSpPr/>
          <p:nvPr/>
        </p:nvSpPr>
        <p:spPr>
          <a:xfrm>
            <a:off x="6184647" y="624970"/>
            <a:ext cx="53890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IN" sz="3600" b="1" dirty="0" smtClean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Fun With Stats!</a:t>
            </a:r>
            <a:endParaRPr lang="en-IN" sz="3600" dirty="0">
              <a:solidFill>
                <a:schemeClr val="accen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0" name="Text Placeholder 42">
            <a:extLst>
              <a:ext uri="{FF2B5EF4-FFF2-40B4-BE49-F238E27FC236}">
                <a16:creationId xmlns="" xmlns:a16="http://schemas.microsoft.com/office/drawing/2014/main" id="{72030B69-FCA3-4A85-8D26-EA500A751548}"/>
              </a:ext>
            </a:extLst>
          </p:cNvPr>
          <p:cNvSpPr txBox="1">
            <a:spLocks/>
          </p:cNvSpPr>
          <p:nvPr/>
        </p:nvSpPr>
        <p:spPr>
          <a:xfrm>
            <a:off x="6177765" y="1294582"/>
            <a:ext cx="5409398" cy="377286"/>
          </a:xfrm>
          <a:prstGeom prst="rect">
            <a:avLst/>
          </a:prstGeom>
        </p:spPr>
        <p:txBody>
          <a:bodyPr lIns="0" rIns="0">
            <a:normAutofit lnSpcReduction="10000"/>
          </a:bodyPr>
          <a:lstStyle>
            <a:lvl1pPr marL="457120" indent="-457120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990427" indent="-380933" algn="l" defTabSz="1218987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523733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33227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742720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3352213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707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200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693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How is A.I. having an impact?</a:t>
            </a:r>
            <a:endParaRPr lang="en-US" sz="2000" kern="0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82" name="Straight Connector 81">
            <a:extLst>
              <a:ext uri="{FF2B5EF4-FFF2-40B4-BE49-F238E27FC236}">
                <a16:creationId xmlns="" xmlns:a16="http://schemas.microsoft.com/office/drawing/2014/main" id="{1E31BE86-69AD-4CBC-A8CF-115D537C85B9}"/>
              </a:ext>
            </a:extLst>
          </p:cNvPr>
          <p:cNvCxnSpPr/>
          <p:nvPr/>
        </p:nvCxnSpPr>
        <p:spPr>
          <a:xfrm>
            <a:off x="6865454" y="2475069"/>
            <a:ext cx="0" cy="2696314"/>
          </a:xfrm>
          <a:prstGeom prst="line">
            <a:avLst/>
          </a:prstGeom>
          <a:ln w="571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3" name="Group 82">
            <a:extLst>
              <a:ext uri="{FF2B5EF4-FFF2-40B4-BE49-F238E27FC236}">
                <a16:creationId xmlns="" xmlns:a16="http://schemas.microsoft.com/office/drawing/2014/main" id="{F8C6F0DC-0505-4C83-B4D6-9279C046D32B}"/>
              </a:ext>
            </a:extLst>
          </p:cNvPr>
          <p:cNvGrpSpPr/>
          <p:nvPr/>
        </p:nvGrpSpPr>
        <p:grpSpPr>
          <a:xfrm>
            <a:off x="7536164" y="1966952"/>
            <a:ext cx="3940978" cy="1038746"/>
            <a:chOff x="3494756" y="1956089"/>
            <a:chExt cx="2260262" cy="1038746"/>
          </a:xfrm>
        </p:grpSpPr>
        <p:sp>
          <p:nvSpPr>
            <p:cNvPr id="84" name="TextBox 83">
              <a:extLst>
                <a:ext uri="{FF2B5EF4-FFF2-40B4-BE49-F238E27FC236}">
                  <a16:creationId xmlns="" xmlns:a16="http://schemas.microsoft.com/office/drawing/2014/main" id="{C53F2DD1-4C25-4B6B-830C-C58EC806CEC7}"/>
                </a:ext>
              </a:extLst>
            </p:cNvPr>
            <p:cNvSpPr txBox="1"/>
            <p:nvPr/>
          </p:nvSpPr>
          <p:spPr>
            <a:xfrm>
              <a:off x="3494756" y="2360815"/>
              <a:ext cx="2260262" cy="634020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>
                <a:lnSpc>
                  <a:spcPct val="110000"/>
                </a:lnSpc>
                <a:defRPr/>
              </a:pPr>
              <a:r>
                <a:rPr lang="en-US" sz="1600" kern="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Sprouts Supermarkets reported in their pilot they reduced TTF from 30 to 13 days. </a:t>
              </a:r>
              <a:endParaRPr lang="en-US" sz="16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85" name="TextBox 84">
              <a:extLst>
                <a:ext uri="{FF2B5EF4-FFF2-40B4-BE49-F238E27FC236}">
                  <a16:creationId xmlns="" xmlns:a16="http://schemas.microsoft.com/office/drawing/2014/main" id="{D2DF0644-3EB4-4503-8E11-45BD923A2779}"/>
                </a:ext>
              </a:extLst>
            </p:cNvPr>
            <p:cNvSpPr txBox="1"/>
            <p:nvPr/>
          </p:nvSpPr>
          <p:spPr>
            <a:xfrm>
              <a:off x="3494756" y="1956089"/>
              <a:ext cx="2260262" cy="430887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>
                <a:lnSpc>
                  <a:spcPct val="110000"/>
                </a:lnSpc>
                <a:defRPr/>
              </a:pPr>
              <a:r>
                <a:rPr lang="en-US" sz="2000" b="1" kern="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Volume Hiring – Reduced TTF</a:t>
              </a:r>
              <a:endParaRPr lang="en-US" sz="20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="" xmlns:a16="http://schemas.microsoft.com/office/drawing/2014/main" id="{D239C8F9-A244-4C30-B893-A5E6D1FA3D89}"/>
              </a:ext>
            </a:extLst>
          </p:cNvPr>
          <p:cNvGrpSpPr/>
          <p:nvPr/>
        </p:nvGrpSpPr>
        <p:grpSpPr>
          <a:xfrm>
            <a:off x="7536164" y="3318232"/>
            <a:ext cx="3940978" cy="1309589"/>
            <a:chOff x="3494756" y="1956089"/>
            <a:chExt cx="2260262" cy="1309589"/>
          </a:xfrm>
        </p:grpSpPr>
        <p:sp>
          <p:nvSpPr>
            <p:cNvPr id="87" name="TextBox 86">
              <a:extLst>
                <a:ext uri="{FF2B5EF4-FFF2-40B4-BE49-F238E27FC236}">
                  <a16:creationId xmlns="" xmlns:a16="http://schemas.microsoft.com/office/drawing/2014/main" id="{3053D9A0-611F-4FCF-8B15-1BE0B95C6345}"/>
                </a:ext>
              </a:extLst>
            </p:cNvPr>
            <p:cNvSpPr txBox="1"/>
            <p:nvPr/>
          </p:nvSpPr>
          <p:spPr>
            <a:xfrm>
              <a:off x="3494756" y="2360815"/>
              <a:ext cx="2260262" cy="904863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>
                <a:lnSpc>
                  <a:spcPct val="110000"/>
                </a:lnSpc>
                <a:defRPr/>
              </a:pPr>
              <a:r>
                <a:rPr lang="en-US" sz="1600" kern="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U.S. Cellular in partnership with AgileOne increased candidate flow by 40% with the implementation of Phenom People.</a:t>
              </a:r>
              <a:endParaRPr lang="en-US" sz="16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88" name="TextBox 87">
              <a:extLst>
                <a:ext uri="{FF2B5EF4-FFF2-40B4-BE49-F238E27FC236}">
                  <a16:creationId xmlns="" xmlns:a16="http://schemas.microsoft.com/office/drawing/2014/main" id="{31D5EFE3-264D-4461-A1D9-23CDE39D7F2C}"/>
                </a:ext>
              </a:extLst>
            </p:cNvPr>
            <p:cNvSpPr txBox="1"/>
            <p:nvPr/>
          </p:nvSpPr>
          <p:spPr>
            <a:xfrm>
              <a:off x="3494756" y="1956089"/>
              <a:ext cx="2260262" cy="430887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>
                <a:lnSpc>
                  <a:spcPct val="110000"/>
                </a:lnSpc>
                <a:defRPr/>
              </a:pPr>
              <a:r>
                <a:rPr lang="en-US" sz="2000" b="1" kern="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Increased Candidate Flow</a:t>
              </a:r>
              <a:endParaRPr lang="en-US" sz="20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="" xmlns:a16="http://schemas.microsoft.com/office/drawing/2014/main" id="{FDB7A923-12AD-4C42-BB04-95DA9AC0DCD9}"/>
              </a:ext>
            </a:extLst>
          </p:cNvPr>
          <p:cNvGrpSpPr/>
          <p:nvPr/>
        </p:nvGrpSpPr>
        <p:grpSpPr>
          <a:xfrm>
            <a:off x="7536164" y="4659352"/>
            <a:ext cx="3940978" cy="1580432"/>
            <a:chOff x="3494756" y="1956089"/>
            <a:chExt cx="2260262" cy="1580432"/>
          </a:xfrm>
        </p:grpSpPr>
        <p:sp>
          <p:nvSpPr>
            <p:cNvPr id="90" name="TextBox 89">
              <a:extLst>
                <a:ext uri="{FF2B5EF4-FFF2-40B4-BE49-F238E27FC236}">
                  <a16:creationId xmlns="" xmlns:a16="http://schemas.microsoft.com/office/drawing/2014/main" id="{07650B03-D057-45A1-B0B3-96A7B99E36C8}"/>
                </a:ext>
              </a:extLst>
            </p:cNvPr>
            <p:cNvSpPr txBox="1"/>
            <p:nvPr/>
          </p:nvSpPr>
          <p:spPr>
            <a:xfrm>
              <a:off x="3494756" y="2360815"/>
              <a:ext cx="2260262" cy="1175706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>
                <a:lnSpc>
                  <a:spcPct val="110000"/>
                </a:lnSpc>
                <a:defRPr/>
              </a:pPr>
              <a:r>
                <a:rPr lang="en-US" sz="1600" kern="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Using tools such as Phenom Chat Bot,  Grayscale Labs, </a:t>
              </a:r>
              <a:r>
                <a:rPr lang="en-US" sz="1600" kern="0" dirty="0" err="1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AllyO</a:t>
              </a:r>
              <a:r>
                <a:rPr lang="en-US" sz="1600" kern="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, Hiring Solved and others to search and engage talent reduces sourcing time up to 74% allowing recruiters to focus on engagement </a:t>
              </a:r>
              <a:endParaRPr lang="en-US" sz="16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="" xmlns:a16="http://schemas.microsoft.com/office/drawing/2014/main" id="{69762851-AE95-40E7-9472-9AA93C3BBBE4}"/>
                </a:ext>
              </a:extLst>
            </p:cNvPr>
            <p:cNvSpPr txBox="1"/>
            <p:nvPr/>
          </p:nvSpPr>
          <p:spPr>
            <a:xfrm>
              <a:off x="3494756" y="1956089"/>
              <a:ext cx="2260262" cy="430887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>
                <a:lnSpc>
                  <a:spcPct val="110000"/>
                </a:lnSpc>
                <a:defRPr/>
              </a:pPr>
              <a:r>
                <a:rPr lang="en-US" sz="2000" b="1" kern="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Reduced Sourcing Time</a:t>
              </a:r>
              <a:endParaRPr lang="en-US" sz="20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95" name="Oval 94">
            <a:extLst>
              <a:ext uri="{FF2B5EF4-FFF2-40B4-BE49-F238E27FC236}">
                <a16:creationId xmlns="" xmlns:a16="http://schemas.microsoft.com/office/drawing/2014/main" id="{DF659BC3-3ECB-4997-AC69-B798C7367A35}"/>
              </a:ext>
            </a:extLst>
          </p:cNvPr>
          <p:cNvSpPr/>
          <p:nvPr/>
        </p:nvSpPr>
        <p:spPr>
          <a:xfrm>
            <a:off x="6415822" y="2029351"/>
            <a:ext cx="899267" cy="89926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01</a:t>
            </a:r>
          </a:p>
        </p:txBody>
      </p:sp>
      <p:sp>
        <p:nvSpPr>
          <p:cNvPr id="96" name="Oval 95">
            <a:extLst>
              <a:ext uri="{FF2B5EF4-FFF2-40B4-BE49-F238E27FC236}">
                <a16:creationId xmlns="" xmlns:a16="http://schemas.microsoft.com/office/drawing/2014/main" id="{309AF897-7EED-4D2C-86F4-1DB39BA01644}"/>
              </a:ext>
            </a:extLst>
          </p:cNvPr>
          <p:cNvSpPr/>
          <p:nvPr/>
        </p:nvSpPr>
        <p:spPr>
          <a:xfrm>
            <a:off x="6415822" y="3380631"/>
            <a:ext cx="899267" cy="89926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02</a:t>
            </a:r>
          </a:p>
        </p:txBody>
      </p:sp>
      <p:sp>
        <p:nvSpPr>
          <p:cNvPr id="97" name="Oval 96">
            <a:extLst>
              <a:ext uri="{FF2B5EF4-FFF2-40B4-BE49-F238E27FC236}">
                <a16:creationId xmlns="" xmlns:a16="http://schemas.microsoft.com/office/drawing/2014/main" id="{84D96A20-7D69-4CA3-B8C3-3D202F4FA7F4}"/>
              </a:ext>
            </a:extLst>
          </p:cNvPr>
          <p:cNvSpPr/>
          <p:nvPr/>
        </p:nvSpPr>
        <p:spPr>
          <a:xfrm>
            <a:off x="6415822" y="4721751"/>
            <a:ext cx="899267" cy="89926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03</a:t>
            </a:r>
          </a:p>
        </p:txBody>
      </p:sp>
      <p:sp>
        <p:nvSpPr>
          <p:cNvPr id="98" name="Isosceles Triangle 97">
            <a:extLst>
              <a:ext uri="{FF2B5EF4-FFF2-40B4-BE49-F238E27FC236}">
                <a16:creationId xmlns="" xmlns:a16="http://schemas.microsoft.com/office/drawing/2014/main" id="{2BDD9FC1-70F2-4046-8235-A9CD0FAD5213}"/>
              </a:ext>
            </a:extLst>
          </p:cNvPr>
          <p:cNvSpPr/>
          <p:nvPr/>
        </p:nvSpPr>
        <p:spPr>
          <a:xfrm rot="16200000">
            <a:off x="6197692" y="5054017"/>
            <a:ext cx="272287" cy="234730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A9B120CC-3E41-4EE9-B29E-0C47233B286B}"/>
              </a:ext>
            </a:extLst>
          </p:cNvPr>
          <p:cNvSpPr/>
          <p:nvPr/>
        </p:nvSpPr>
        <p:spPr>
          <a:xfrm>
            <a:off x="729397" y="2989842"/>
            <a:ext cx="899263" cy="8992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85C87631-8F86-4AFB-B41E-C2591AC5CCD3}"/>
              </a:ext>
            </a:extLst>
          </p:cNvPr>
          <p:cNvSpPr txBox="1"/>
          <p:nvPr/>
        </p:nvSpPr>
        <p:spPr>
          <a:xfrm>
            <a:off x="1721395" y="3088938"/>
            <a:ext cx="3802821" cy="634020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>
              <a:lnSpc>
                <a:spcPct val="110000"/>
              </a:lnSpc>
              <a:defRPr/>
            </a:pPr>
            <a:r>
              <a:rPr lang="en-US" sz="16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Identify where you spend time in the process and create workflows that support automation.</a:t>
            </a:r>
            <a:endParaRPr lang="en-US" sz="1600" kern="0" dirty="0">
              <a:solidFill>
                <a:schemeClr val="tx1">
                  <a:lumMod val="50000"/>
                  <a:lumOff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4" name="Freeform 69">
            <a:extLst>
              <a:ext uri="{FF2B5EF4-FFF2-40B4-BE49-F238E27FC236}">
                <a16:creationId xmlns="" xmlns:a16="http://schemas.microsoft.com/office/drawing/2014/main" id="{2006C7B3-8F31-4893-8D8D-204DB1320E37}"/>
              </a:ext>
            </a:extLst>
          </p:cNvPr>
          <p:cNvSpPr>
            <a:spLocks noEditPoints="1"/>
          </p:cNvSpPr>
          <p:nvPr/>
        </p:nvSpPr>
        <p:spPr bwMode="auto">
          <a:xfrm>
            <a:off x="990839" y="3188078"/>
            <a:ext cx="376378" cy="376881"/>
          </a:xfrm>
          <a:custGeom>
            <a:avLst/>
            <a:gdLst>
              <a:gd name="T0" fmla="*/ 1494 w 6003"/>
              <a:gd name="T1" fmla="*/ 4774 h 6011"/>
              <a:gd name="T2" fmla="*/ 5194 w 6003"/>
              <a:gd name="T3" fmla="*/ 2199 h 6011"/>
              <a:gd name="T4" fmla="*/ 3807 w 6003"/>
              <a:gd name="T5" fmla="*/ 812 h 6011"/>
              <a:gd name="T6" fmla="*/ 1248 w 6003"/>
              <a:gd name="T7" fmla="*/ 4529 h 6011"/>
              <a:gd name="T8" fmla="*/ 3807 w 6003"/>
              <a:gd name="T9" fmla="*/ 812 h 6011"/>
              <a:gd name="T10" fmla="*/ 4580 w 6003"/>
              <a:gd name="T11" fmla="*/ 350 h 6011"/>
              <a:gd name="T12" fmla="*/ 4390 w 6003"/>
              <a:gd name="T13" fmla="*/ 388 h 6011"/>
              <a:gd name="T14" fmla="*/ 4213 w 6003"/>
              <a:gd name="T15" fmla="*/ 461 h 6011"/>
              <a:gd name="T16" fmla="*/ 4054 w 6003"/>
              <a:gd name="T17" fmla="*/ 569 h 6011"/>
              <a:gd name="T18" fmla="*/ 5491 w 6003"/>
              <a:gd name="T19" fmla="*/ 1873 h 6011"/>
              <a:gd name="T20" fmla="*/ 5583 w 6003"/>
              <a:gd name="T21" fmla="*/ 1705 h 6011"/>
              <a:gd name="T22" fmla="*/ 5638 w 6003"/>
              <a:gd name="T23" fmla="*/ 1522 h 6011"/>
              <a:gd name="T24" fmla="*/ 5658 w 6003"/>
              <a:gd name="T25" fmla="*/ 1326 h 6011"/>
              <a:gd name="T26" fmla="*/ 5639 w 6003"/>
              <a:gd name="T27" fmla="*/ 1132 h 6011"/>
              <a:gd name="T28" fmla="*/ 5585 w 6003"/>
              <a:gd name="T29" fmla="*/ 949 h 6011"/>
              <a:gd name="T30" fmla="*/ 5493 w 6003"/>
              <a:gd name="T31" fmla="*/ 781 h 6011"/>
              <a:gd name="T32" fmla="*/ 5371 w 6003"/>
              <a:gd name="T33" fmla="*/ 633 h 6011"/>
              <a:gd name="T34" fmla="*/ 5221 w 6003"/>
              <a:gd name="T35" fmla="*/ 510 h 6011"/>
              <a:gd name="T36" fmla="*/ 5053 w 6003"/>
              <a:gd name="T37" fmla="*/ 419 h 6011"/>
              <a:gd name="T38" fmla="*/ 4870 w 6003"/>
              <a:gd name="T39" fmla="*/ 364 h 6011"/>
              <a:gd name="T40" fmla="*/ 4677 w 6003"/>
              <a:gd name="T41" fmla="*/ 346 h 6011"/>
              <a:gd name="T42" fmla="*/ 4837 w 6003"/>
              <a:gd name="T43" fmla="*/ 9 h 6011"/>
              <a:gd name="T44" fmla="*/ 5047 w 6003"/>
              <a:gd name="T45" fmla="*/ 53 h 6011"/>
              <a:gd name="T46" fmla="*/ 5250 w 6003"/>
              <a:gd name="T47" fmla="*/ 130 h 6011"/>
              <a:gd name="T48" fmla="*/ 5440 w 6003"/>
              <a:gd name="T49" fmla="*/ 242 h 6011"/>
              <a:gd name="T50" fmla="*/ 5614 w 6003"/>
              <a:gd name="T51" fmla="*/ 390 h 6011"/>
              <a:gd name="T52" fmla="*/ 5764 w 6003"/>
              <a:gd name="T53" fmla="*/ 567 h 6011"/>
              <a:gd name="T54" fmla="*/ 5879 w 6003"/>
              <a:gd name="T55" fmla="*/ 767 h 6011"/>
              <a:gd name="T56" fmla="*/ 5957 w 6003"/>
              <a:gd name="T57" fmla="*/ 981 h 6011"/>
              <a:gd name="T58" fmla="*/ 5997 w 6003"/>
              <a:gd name="T59" fmla="*/ 1209 h 6011"/>
              <a:gd name="T60" fmla="*/ 5997 w 6003"/>
              <a:gd name="T61" fmla="*/ 1443 h 6011"/>
              <a:gd name="T62" fmla="*/ 5957 w 6003"/>
              <a:gd name="T63" fmla="*/ 1672 h 6011"/>
              <a:gd name="T64" fmla="*/ 5879 w 6003"/>
              <a:gd name="T65" fmla="*/ 1888 h 6011"/>
              <a:gd name="T66" fmla="*/ 5764 w 6003"/>
              <a:gd name="T67" fmla="*/ 2087 h 6011"/>
              <a:gd name="T68" fmla="*/ 5614 w 6003"/>
              <a:gd name="T69" fmla="*/ 2265 h 6011"/>
              <a:gd name="T70" fmla="*/ 2152 w 6003"/>
              <a:gd name="T71" fmla="*/ 5727 h 6011"/>
              <a:gd name="T72" fmla="*/ 2090 w 6003"/>
              <a:gd name="T73" fmla="*/ 5753 h 6011"/>
              <a:gd name="T74" fmla="*/ 2022 w 6003"/>
              <a:gd name="T75" fmla="*/ 5753 h 6011"/>
              <a:gd name="T76" fmla="*/ 1960 w 6003"/>
              <a:gd name="T77" fmla="*/ 5725 h 6011"/>
              <a:gd name="T78" fmla="*/ 550 w 6003"/>
              <a:gd name="T79" fmla="*/ 4319 h 6011"/>
              <a:gd name="T80" fmla="*/ 1284 w 6003"/>
              <a:gd name="T81" fmla="*/ 5513 h 6011"/>
              <a:gd name="T82" fmla="*/ 1361 w 6003"/>
              <a:gd name="T83" fmla="*/ 5520 h 6011"/>
              <a:gd name="T84" fmla="*/ 1427 w 6003"/>
              <a:gd name="T85" fmla="*/ 5559 h 6011"/>
              <a:gd name="T86" fmla="*/ 1469 w 6003"/>
              <a:gd name="T87" fmla="*/ 5623 h 6011"/>
              <a:gd name="T88" fmla="*/ 1480 w 6003"/>
              <a:gd name="T89" fmla="*/ 5701 h 6011"/>
              <a:gd name="T90" fmla="*/ 1454 w 6003"/>
              <a:gd name="T91" fmla="*/ 5773 h 6011"/>
              <a:gd name="T92" fmla="*/ 1403 w 6003"/>
              <a:gd name="T93" fmla="*/ 5828 h 6011"/>
              <a:gd name="T94" fmla="*/ 1330 w 6003"/>
              <a:gd name="T95" fmla="*/ 5855 h 6011"/>
              <a:gd name="T96" fmla="*/ 183 w 6003"/>
              <a:gd name="T97" fmla="*/ 6011 h 6011"/>
              <a:gd name="T98" fmla="*/ 137 w 6003"/>
              <a:gd name="T99" fmla="*/ 6007 h 6011"/>
              <a:gd name="T100" fmla="*/ 75 w 6003"/>
              <a:gd name="T101" fmla="*/ 5981 h 6011"/>
              <a:gd name="T102" fmla="*/ 26 w 6003"/>
              <a:gd name="T103" fmla="*/ 5928 h 6011"/>
              <a:gd name="T104" fmla="*/ 0 w 6003"/>
              <a:gd name="T105" fmla="*/ 5855 h 6011"/>
              <a:gd name="T106" fmla="*/ 256 w 6003"/>
              <a:gd name="T107" fmla="*/ 3927 h 6011"/>
              <a:gd name="T108" fmla="*/ 280 w 6003"/>
              <a:gd name="T109" fmla="*/ 3858 h 6011"/>
              <a:gd name="T110" fmla="*/ 3739 w 6003"/>
              <a:gd name="T111" fmla="*/ 390 h 6011"/>
              <a:gd name="T112" fmla="*/ 3913 w 6003"/>
              <a:gd name="T113" fmla="*/ 242 h 6011"/>
              <a:gd name="T114" fmla="*/ 4103 w 6003"/>
              <a:gd name="T115" fmla="*/ 130 h 6011"/>
              <a:gd name="T116" fmla="*/ 4306 w 6003"/>
              <a:gd name="T117" fmla="*/ 53 h 6011"/>
              <a:gd name="T118" fmla="*/ 4516 w 6003"/>
              <a:gd name="T119" fmla="*/ 9 h 6011"/>
              <a:gd name="T120" fmla="*/ 4730 w 6003"/>
              <a:gd name="T121" fmla="*/ 0 h 60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6003" h="6011">
                <a:moveTo>
                  <a:pt x="4629" y="1634"/>
                </a:moveTo>
                <a:lnTo>
                  <a:pt x="1494" y="4774"/>
                </a:lnTo>
                <a:lnTo>
                  <a:pt x="2057" y="5337"/>
                </a:lnTo>
                <a:lnTo>
                  <a:pt x="5194" y="2199"/>
                </a:lnTo>
                <a:lnTo>
                  <a:pt x="4629" y="1634"/>
                </a:lnTo>
                <a:close/>
                <a:moveTo>
                  <a:pt x="3807" y="812"/>
                </a:moveTo>
                <a:lnTo>
                  <a:pt x="670" y="3951"/>
                </a:lnTo>
                <a:lnTo>
                  <a:pt x="1248" y="4529"/>
                </a:lnTo>
                <a:lnTo>
                  <a:pt x="4382" y="1388"/>
                </a:lnTo>
                <a:lnTo>
                  <a:pt x="3807" y="812"/>
                </a:lnTo>
                <a:close/>
                <a:moveTo>
                  <a:pt x="4677" y="346"/>
                </a:moveTo>
                <a:lnTo>
                  <a:pt x="4580" y="350"/>
                </a:lnTo>
                <a:lnTo>
                  <a:pt x="4483" y="364"/>
                </a:lnTo>
                <a:lnTo>
                  <a:pt x="4390" y="388"/>
                </a:lnTo>
                <a:lnTo>
                  <a:pt x="4300" y="421"/>
                </a:lnTo>
                <a:lnTo>
                  <a:pt x="4213" y="461"/>
                </a:lnTo>
                <a:lnTo>
                  <a:pt x="4130" y="512"/>
                </a:lnTo>
                <a:lnTo>
                  <a:pt x="4054" y="569"/>
                </a:lnTo>
                <a:lnTo>
                  <a:pt x="5433" y="1952"/>
                </a:lnTo>
                <a:lnTo>
                  <a:pt x="5491" y="1873"/>
                </a:lnTo>
                <a:lnTo>
                  <a:pt x="5541" y="1791"/>
                </a:lnTo>
                <a:lnTo>
                  <a:pt x="5583" y="1705"/>
                </a:lnTo>
                <a:lnTo>
                  <a:pt x="5616" y="1615"/>
                </a:lnTo>
                <a:lnTo>
                  <a:pt x="5638" y="1522"/>
                </a:lnTo>
                <a:lnTo>
                  <a:pt x="5652" y="1425"/>
                </a:lnTo>
                <a:lnTo>
                  <a:pt x="5658" y="1326"/>
                </a:lnTo>
                <a:lnTo>
                  <a:pt x="5652" y="1229"/>
                </a:lnTo>
                <a:lnTo>
                  <a:pt x="5639" y="1132"/>
                </a:lnTo>
                <a:lnTo>
                  <a:pt x="5616" y="1041"/>
                </a:lnTo>
                <a:lnTo>
                  <a:pt x="5585" y="949"/>
                </a:lnTo>
                <a:lnTo>
                  <a:pt x="5543" y="863"/>
                </a:lnTo>
                <a:lnTo>
                  <a:pt x="5493" y="781"/>
                </a:lnTo>
                <a:lnTo>
                  <a:pt x="5437" y="704"/>
                </a:lnTo>
                <a:lnTo>
                  <a:pt x="5371" y="633"/>
                </a:lnTo>
                <a:lnTo>
                  <a:pt x="5298" y="567"/>
                </a:lnTo>
                <a:lnTo>
                  <a:pt x="5221" y="510"/>
                </a:lnTo>
                <a:lnTo>
                  <a:pt x="5139" y="461"/>
                </a:lnTo>
                <a:lnTo>
                  <a:pt x="5053" y="419"/>
                </a:lnTo>
                <a:lnTo>
                  <a:pt x="4963" y="388"/>
                </a:lnTo>
                <a:lnTo>
                  <a:pt x="4870" y="364"/>
                </a:lnTo>
                <a:lnTo>
                  <a:pt x="4775" y="350"/>
                </a:lnTo>
                <a:lnTo>
                  <a:pt x="4677" y="346"/>
                </a:lnTo>
                <a:close/>
                <a:moveTo>
                  <a:pt x="4730" y="0"/>
                </a:moveTo>
                <a:lnTo>
                  <a:pt x="4837" y="9"/>
                </a:lnTo>
                <a:lnTo>
                  <a:pt x="4943" y="28"/>
                </a:lnTo>
                <a:lnTo>
                  <a:pt x="5047" y="53"/>
                </a:lnTo>
                <a:lnTo>
                  <a:pt x="5150" y="88"/>
                </a:lnTo>
                <a:lnTo>
                  <a:pt x="5250" y="130"/>
                </a:lnTo>
                <a:lnTo>
                  <a:pt x="5347" y="181"/>
                </a:lnTo>
                <a:lnTo>
                  <a:pt x="5440" y="242"/>
                </a:lnTo>
                <a:lnTo>
                  <a:pt x="5530" y="311"/>
                </a:lnTo>
                <a:lnTo>
                  <a:pt x="5614" y="390"/>
                </a:lnTo>
                <a:lnTo>
                  <a:pt x="5694" y="476"/>
                </a:lnTo>
                <a:lnTo>
                  <a:pt x="5764" y="567"/>
                </a:lnTo>
                <a:lnTo>
                  <a:pt x="5826" y="664"/>
                </a:lnTo>
                <a:lnTo>
                  <a:pt x="5879" y="767"/>
                </a:lnTo>
                <a:lnTo>
                  <a:pt x="5922" y="873"/>
                </a:lnTo>
                <a:lnTo>
                  <a:pt x="5957" y="981"/>
                </a:lnTo>
                <a:lnTo>
                  <a:pt x="5983" y="1094"/>
                </a:lnTo>
                <a:lnTo>
                  <a:pt x="5997" y="1209"/>
                </a:lnTo>
                <a:lnTo>
                  <a:pt x="6003" y="1326"/>
                </a:lnTo>
                <a:lnTo>
                  <a:pt x="5997" y="1443"/>
                </a:lnTo>
                <a:lnTo>
                  <a:pt x="5983" y="1559"/>
                </a:lnTo>
                <a:lnTo>
                  <a:pt x="5957" y="1672"/>
                </a:lnTo>
                <a:lnTo>
                  <a:pt x="5922" y="1782"/>
                </a:lnTo>
                <a:lnTo>
                  <a:pt x="5879" y="1888"/>
                </a:lnTo>
                <a:lnTo>
                  <a:pt x="5826" y="1990"/>
                </a:lnTo>
                <a:lnTo>
                  <a:pt x="5764" y="2087"/>
                </a:lnTo>
                <a:lnTo>
                  <a:pt x="5694" y="2179"/>
                </a:lnTo>
                <a:lnTo>
                  <a:pt x="5614" y="2265"/>
                </a:lnTo>
                <a:lnTo>
                  <a:pt x="2178" y="5705"/>
                </a:lnTo>
                <a:lnTo>
                  <a:pt x="2152" y="5727"/>
                </a:lnTo>
                <a:lnTo>
                  <a:pt x="2123" y="5743"/>
                </a:lnTo>
                <a:lnTo>
                  <a:pt x="2090" y="5753"/>
                </a:lnTo>
                <a:lnTo>
                  <a:pt x="2057" y="5756"/>
                </a:lnTo>
                <a:lnTo>
                  <a:pt x="2022" y="5753"/>
                </a:lnTo>
                <a:lnTo>
                  <a:pt x="1991" y="5742"/>
                </a:lnTo>
                <a:lnTo>
                  <a:pt x="1960" y="5725"/>
                </a:lnTo>
                <a:lnTo>
                  <a:pt x="1935" y="5705"/>
                </a:lnTo>
                <a:lnTo>
                  <a:pt x="550" y="4319"/>
                </a:lnTo>
                <a:lnTo>
                  <a:pt x="373" y="5636"/>
                </a:lnTo>
                <a:lnTo>
                  <a:pt x="1284" y="5513"/>
                </a:lnTo>
                <a:lnTo>
                  <a:pt x="1324" y="5511"/>
                </a:lnTo>
                <a:lnTo>
                  <a:pt x="1361" y="5520"/>
                </a:lnTo>
                <a:lnTo>
                  <a:pt x="1396" y="5535"/>
                </a:lnTo>
                <a:lnTo>
                  <a:pt x="1427" y="5559"/>
                </a:lnTo>
                <a:lnTo>
                  <a:pt x="1450" y="5588"/>
                </a:lnTo>
                <a:lnTo>
                  <a:pt x="1469" y="5623"/>
                </a:lnTo>
                <a:lnTo>
                  <a:pt x="1478" y="5661"/>
                </a:lnTo>
                <a:lnTo>
                  <a:pt x="1480" y="5701"/>
                </a:lnTo>
                <a:lnTo>
                  <a:pt x="1471" y="5738"/>
                </a:lnTo>
                <a:lnTo>
                  <a:pt x="1454" y="5773"/>
                </a:lnTo>
                <a:lnTo>
                  <a:pt x="1432" y="5804"/>
                </a:lnTo>
                <a:lnTo>
                  <a:pt x="1403" y="5828"/>
                </a:lnTo>
                <a:lnTo>
                  <a:pt x="1368" y="5846"/>
                </a:lnTo>
                <a:lnTo>
                  <a:pt x="1330" y="5855"/>
                </a:lnTo>
                <a:lnTo>
                  <a:pt x="194" y="6009"/>
                </a:lnTo>
                <a:lnTo>
                  <a:pt x="183" y="6011"/>
                </a:lnTo>
                <a:lnTo>
                  <a:pt x="170" y="6011"/>
                </a:lnTo>
                <a:lnTo>
                  <a:pt x="137" y="6007"/>
                </a:lnTo>
                <a:lnTo>
                  <a:pt x="106" y="5998"/>
                </a:lnTo>
                <a:lnTo>
                  <a:pt x="75" y="5981"/>
                </a:lnTo>
                <a:lnTo>
                  <a:pt x="49" y="5959"/>
                </a:lnTo>
                <a:lnTo>
                  <a:pt x="26" y="5928"/>
                </a:lnTo>
                <a:lnTo>
                  <a:pt x="7" y="5893"/>
                </a:lnTo>
                <a:lnTo>
                  <a:pt x="0" y="5855"/>
                </a:lnTo>
                <a:lnTo>
                  <a:pt x="0" y="5815"/>
                </a:lnTo>
                <a:lnTo>
                  <a:pt x="256" y="3927"/>
                </a:lnTo>
                <a:lnTo>
                  <a:pt x="265" y="3891"/>
                </a:lnTo>
                <a:lnTo>
                  <a:pt x="280" y="3858"/>
                </a:lnTo>
                <a:lnTo>
                  <a:pt x="303" y="3828"/>
                </a:lnTo>
                <a:lnTo>
                  <a:pt x="3739" y="390"/>
                </a:lnTo>
                <a:lnTo>
                  <a:pt x="3823" y="311"/>
                </a:lnTo>
                <a:lnTo>
                  <a:pt x="3913" y="242"/>
                </a:lnTo>
                <a:lnTo>
                  <a:pt x="4006" y="181"/>
                </a:lnTo>
                <a:lnTo>
                  <a:pt x="4103" y="130"/>
                </a:lnTo>
                <a:lnTo>
                  <a:pt x="4203" y="88"/>
                </a:lnTo>
                <a:lnTo>
                  <a:pt x="4306" y="53"/>
                </a:lnTo>
                <a:lnTo>
                  <a:pt x="4410" y="28"/>
                </a:lnTo>
                <a:lnTo>
                  <a:pt x="4516" y="9"/>
                </a:lnTo>
                <a:lnTo>
                  <a:pt x="4624" y="0"/>
                </a:lnTo>
                <a:lnTo>
                  <a:pt x="473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>
              <a:solidFill>
                <a:schemeClr val="accent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054" y="274853"/>
            <a:ext cx="4509628" cy="248029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670532" y="2016525"/>
            <a:ext cx="835677" cy="181668"/>
          </a:xfrm>
          <a:prstGeom prst="rect">
            <a:avLst/>
          </a:prstGeom>
          <a:solidFill>
            <a:srgbClr val="4FB4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23362" y="5213349"/>
            <a:ext cx="4978855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23387" y="5090239"/>
            <a:ext cx="462246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333333"/>
                </a:solidFill>
                <a:latin typeface="Proxima Nova Bold"/>
              </a:rPr>
              <a:t>Automation threatening 25% of jobs in the US, especially the 'boring and repetitive' </a:t>
            </a:r>
            <a:r>
              <a:rPr lang="en-US" dirty="0" smtClean="0">
                <a:solidFill>
                  <a:srgbClr val="333333"/>
                </a:solidFill>
                <a:latin typeface="Proxima Nova Bold"/>
              </a:rPr>
              <a:t>ones.</a:t>
            </a:r>
            <a:endParaRPr lang="en-US" b="0" i="0" dirty="0">
              <a:solidFill>
                <a:srgbClr val="333333"/>
              </a:solidFill>
              <a:effectLst/>
              <a:latin typeface="Proxima Nova Bold"/>
            </a:endParaRPr>
          </a:p>
        </p:txBody>
      </p:sp>
    </p:spTree>
    <p:extLst>
      <p:ext uri="{BB962C8B-B14F-4D97-AF65-F5344CB8AC3E}">
        <p14:creationId xmlns:p14="http://schemas.microsoft.com/office/powerpoint/2010/main" val="30907860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Digitization of T.A. </a:t>
            </a:r>
            <a:endParaRPr lang="en-IN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DF3CE86B-C823-4193-9AA9-33F1B008C940}"/>
              </a:ext>
            </a:extLst>
          </p:cNvPr>
          <p:cNvSpPr/>
          <p:nvPr/>
        </p:nvSpPr>
        <p:spPr>
          <a:xfrm>
            <a:off x="1482540" y="1969901"/>
            <a:ext cx="9226920" cy="4613460"/>
          </a:xfrm>
          <a:custGeom>
            <a:avLst/>
            <a:gdLst>
              <a:gd name="connsiteX0" fmla="*/ 0 w 10597539"/>
              <a:gd name="connsiteY0" fmla="*/ 5298770 h 10597539"/>
              <a:gd name="connsiteX1" fmla="*/ 5298770 w 10597539"/>
              <a:gd name="connsiteY1" fmla="*/ 0 h 10597539"/>
              <a:gd name="connsiteX2" fmla="*/ 10597540 w 10597539"/>
              <a:gd name="connsiteY2" fmla="*/ 5298770 h 10597539"/>
              <a:gd name="connsiteX3" fmla="*/ 5298770 w 10597539"/>
              <a:gd name="connsiteY3" fmla="*/ 10597540 h 10597539"/>
              <a:gd name="connsiteX4" fmla="*/ 0 w 10597539"/>
              <a:gd name="connsiteY4" fmla="*/ 5298770 h 10597539"/>
              <a:gd name="connsiteX0" fmla="*/ 5298770 w 10597540"/>
              <a:gd name="connsiteY0" fmla="*/ 10597540 h 10688980"/>
              <a:gd name="connsiteX1" fmla="*/ 0 w 10597540"/>
              <a:gd name="connsiteY1" fmla="*/ 5298770 h 10688980"/>
              <a:gd name="connsiteX2" fmla="*/ 5298770 w 10597540"/>
              <a:gd name="connsiteY2" fmla="*/ 0 h 10688980"/>
              <a:gd name="connsiteX3" fmla="*/ 10597540 w 10597540"/>
              <a:gd name="connsiteY3" fmla="*/ 5298770 h 10688980"/>
              <a:gd name="connsiteX4" fmla="*/ 5390210 w 10597540"/>
              <a:gd name="connsiteY4" fmla="*/ 10688980 h 10688980"/>
              <a:gd name="connsiteX0" fmla="*/ 5298770 w 10597540"/>
              <a:gd name="connsiteY0" fmla="*/ 10597540 h 10597540"/>
              <a:gd name="connsiteX1" fmla="*/ 0 w 10597540"/>
              <a:gd name="connsiteY1" fmla="*/ 5298770 h 10597540"/>
              <a:gd name="connsiteX2" fmla="*/ 5298770 w 10597540"/>
              <a:gd name="connsiteY2" fmla="*/ 0 h 10597540"/>
              <a:gd name="connsiteX3" fmla="*/ 10597540 w 10597540"/>
              <a:gd name="connsiteY3" fmla="*/ 5298770 h 10597540"/>
              <a:gd name="connsiteX0" fmla="*/ 0 w 10597540"/>
              <a:gd name="connsiteY0" fmla="*/ 5298770 h 5298770"/>
              <a:gd name="connsiteX1" fmla="*/ 5298770 w 10597540"/>
              <a:gd name="connsiteY1" fmla="*/ 0 h 5298770"/>
              <a:gd name="connsiteX2" fmla="*/ 10597540 w 10597540"/>
              <a:gd name="connsiteY2" fmla="*/ 5298770 h 5298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597540" h="5298770">
                <a:moveTo>
                  <a:pt x="0" y="5298770"/>
                </a:moveTo>
                <a:cubicBezTo>
                  <a:pt x="0" y="2372340"/>
                  <a:pt x="2372340" y="0"/>
                  <a:pt x="5298770" y="0"/>
                </a:cubicBezTo>
                <a:cubicBezTo>
                  <a:pt x="8225200" y="0"/>
                  <a:pt x="10597540" y="2372340"/>
                  <a:pt x="10597540" y="5298770"/>
                </a:cubicBezTo>
              </a:path>
            </a:pathLst>
          </a:custGeom>
          <a:noFill/>
          <a:ln w="57150">
            <a:gradFill flip="none" rotWithShape="1">
              <a:gsLst>
                <a:gs pos="0">
                  <a:schemeClr val="accent1"/>
                </a:gs>
                <a:gs pos="100000">
                  <a:schemeClr val="accent3"/>
                </a:gs>
              </a:gsLst>
              <a:lin ang="2700000" scaled="1"/>
              <a:tileRect/>
            </a:gra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148F6E1A-FA90-4AEE-A59C-EF296EDDE992}"/>
              </a:ext>
            </a:extLst>
          </p:cNvPr>
          <p:cNvGrpSpPr/>
          <p:nvPr/>
        </p:nvGrpSpPr>
        <p:grpSpPr>
          <a:xfrm>
            <a:off x="4240483" y="4474146"/>
            <a:ext cx="3687583" cy="1989397"/>
            <a:chOff x="3628484" y="4197336"/>
            <a:chExt cx="4931856" cy="2660664"/>
          </a:xfrm>
        </p:grpSpPr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xmlns="" id="{E4DAFF3A-663C-4F9C-8A17-9DDECE3269C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8484" y="4197336"/>
              <a:ext cx="4931856" cy="2660663"/>
            </a:xfrm>
            <a:custGeom>
              <a:avLst/>
              <a:gdLst>
                <a:gd name="T0" fmla="*/ 3874 w 4158"/>
                <a:gd name="T1" fmla="*/ 2247 h 2247"/>
                <a:gd name="T2" fmla="*/ 4158 w 4158"/>
                <a:gd name="T3" fmla="*/ 1628 h 2247"/>
                <a:gd name="T4" fmla="*/ 3339 w 4158"/>
                <a:gd name="T5" fmla="*/ 809 h 2247"/>
                <a:gd name="T6" fmla="*/ 3261 w 4158"/>
                <a:gd name="T7" fmla="*/ 813 h 2247"/>
                <a:gd name="T8" fmla="*/ 2777 w 4158"/>
                <a:gd name="T9" fmla="*/ 616 h 2247"/>
                <a:gd name="T10" fmla="*/ 2756 w 4158"/>
                <a:gd name="T11" fmla="*/ 616 h 2247"/>
                <a:gd name="T12" fmla="*/ 2461 w 4158"/>
                <a:gd name="T13" fmla="*/ 228 h 2247"/>
                <a:gd name="T14" fmla="*/ 1818 w 4158"/>
                <a:gd name="T15" fmla="*/ 0 h 2247"/>
                <a:gd name="T16" fmla="*/ 1094 w 4158"/>
                <a:gd name="T17" fmla="*/ 300 h 2247"/>
                <a:gd name="T18" fmla="*/ 814 w 4158"/>
                <a:gd name="T19" fmla="*/ 824 h 2247"/>
                <a:gd name="T20" fmla="*/ 812 w 4158"/>
                <a:gd name="T21" fmla="*/ 824 h 2247"/>
                <a:gd name="T22" fmla="*/ 0 w 4158"/>
                <a:gd name="T23" fmla="*/ 1635 h 2247"/>
                <a:gd name="T24" fmla="*/ 279 w 4158"/>
                <a:gd name="T25" fmla="*/ 2247 h 2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58" h="2247">
                  <a:moveTo>
                    <a:pt x="3874" y="2247"/>
                  </a:moveTo>
                  <a:cubicBezTo>
                    <a:pt x="4048" y="2097"/>
                    <a:pt x="4158" y="1875"/>
                    <a:pt x="4158" y="1628"/>
                  </a:cubicBezTo>
                  <a:cubicBezTo>
                    <a:pt x="4158" y="1177"/>
                    <a:pt x="3790" y="809"/>
                    <a:pt x="3339" y="809"/>
                  </a:cubicBezTo>
                  <a:cubicBezTo>
                    <a:pt x="3313" y="809"/>
                    <a:pt x="3287" y="810"/>
                    <a:pt x="3261" y="813"/>
                  </a:cubicBezTo>
                  <a:cubicBezTo>
                    <a:pt x="3132" y="688"/>
                    <a:pt x="2959" y="616"/>
                    <a:pt x="2777" y="616"/>
                  </a:cubicBezTo>
                  <a:cubicBezTo>
                    <a:pt x="2770" y="616"/>
                    <a:pt x="2763" y="616"/>
                    <a:pt x="2756" y="616"/>
                  </a:cubicBezTo>
                  <a:cubicBezTo>
                    <a:pt x="2691" y="466"/>
                    <a:pt x="2589" y="332"/>
                    <a:pt x="2461" y="228"/>
                  </a:cubicBezTo>
                  <a:cubicBezTo>
                    <a:pt x="2280" y="81"/>
                    <a:pt x="2051" y="0"/>
                    <a:pt x="1818" y="0"/>
                  </a:cubicBezTo>
                  <a:cubicBezTo>
                    <a:pt x="1545" y="0"/>
                    <a:pt x="1288" y="107"/>
                    <a:pt x="1094" y="300"/>
                  </a:cubicBezTo>
                  <a:cubicBezTo>
                    <a:pt x="949" y="445"/>
                    <a:pt x="853" y="626"/>
                    <a:pt x="814" y="824"/>
                  </a:cubicBezTo>
                  <a:cubicBezTo>
                    <a:pt x="814" y="824"/>
                    <a:pt x="813" y="824"/>
                    <a:pt x="812" y="824"/>
                  </a:cubicBezTo>
                  <a:cubicBezTo>
                    <a:pt x="365" y="824"/>
                    <a:pt x="0" y="1188"/>
                    <a:pt x="0" y="1635"/>
                  </a:cubicBezTo>
                  <a:cubicBezTo>
                    <a:pt x="0" y="1879"/>
                    <a:pt x="109" y="2098"/>
                    <a:pt x="279" y="2247"/>
                  </a:cubicBezTo>
                </a:path>
              </a:pathLst>
            </a:custGeom>
            <a:noFill/>
            <a:ln w="57150">
              <a:gradFill flip="none" rotWithShape="1">
                <a:gsLst>
                  <a:gs pos="0">
                    <a:schemeClr val="accent1"/>
                  </a:gs>
                  <a:gs pos="100000">
                    <a:schemeClr val="accent3"/>
                  </a:gs>
                </a:gsLst>
                <a:lin ang="2700000" scaled="1"/>
                <a:tileRect/>
              </a:gradFill>
              <a:prstDash val="lgDash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xmlns="" id="{7E686CE2-5F86-4596-A6D6-3EB6366F4D5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5668" y="4434520"/>
              <a:ext cx="4457488" cy="2423480"/>
            </a:xfrm>
            <a:custGeom>
              <a:avLst/>
              <a:gdLst>
                <a:gd name="T0" fmla="*/ 3139 w 3758"/>
                <a:gd name="T1" fmla="*/ 809 h 2047"/>
                <a:gd name="T2" fmla="*/ 2983 w 3758"/>
                <a:gd name="T3" fmla="*/ 829 h 2047"/>
                <a:gd name="T4" fmla="*/ 2577 w 3758"/>
                <a:gd name="T5" fmla="*/ 616 h 2047"/>
                <a:gd name="T6" fmla="*/ 2420 w 3758"/>
                <a:gd name="T7" fmla="*/ 641 h 2047"/>
                <a:gd name="T8" fmla="*/ 1618 w 3758"/>
                <a:gd name="T9" fmla="*/ 0 h 2047"/>
                <a:gd name="T10" fmla="*/ 795 w 3758"/>
                <a:gd name="T11" fmla="*/ 824 h 2047"/>
                <a:gd name="T12" fmla="*/ 796 w 3758"/>
                <a:gd name="T13" fmla="*/ 851 h 2047"/>
                <a:gd name="T14" fmla="*/ 612 w 3758"/>
                <a:gd name="T15" fmla="*/ 824 h 2047"/>
                <a:gd name="T16" fmla="*/ 0 w 3758"/>
                <a:gd name="T17" fmla="*/ 1435 h 2047"/>
                <a:gd name="T18" fmla="*/ 612 w 3758"/>
                <a:gd name="T19" fmla="*/ 2047 h 2047"/>
                <a:gd name="T20" fmla="*/ 2444 w 3758"/>
                <a:gd name="T21" fmla="*/ 2047 h 2047"/>
                <a:gd name="T22" fmla="*/ 2784 w 3758"/>
                <a:gd name="T23" fmla="*/ 2047 h 2047"/>
                <a:gd name="T24" fmla="*/ 3139 w 3758"/>
                <a:gd name="T25" fmla="*/ 2047 h 2047"/>
                <a:gd name="T26" fmla="*/ 3758 w 3758"/>
                <a:gd name="T27" fmla="*/ 1428 h 2047"/>
                <a:gd name="T28" fmla="*/ 3139 w 3758"/>
                <a:gd name="T29" fmla="*/ 809 h 20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758" h="2047">
                  <a:moveTo>
                    <a:pt x="3139" y="809"/>
                  </a:moveTo>
                  <a:cubicBezTo>
                    <a:pt x="3085" y="809"/>
                    <a:pt x="3033" y="816"/>
                    <a:pt x="2983" y="829"/>
                  </a:cubicBezTo>
                  <a:cubicBezTo>
                    <a:pt x="2894" y="700"/>
                    <a:pt x="2745" y="616"/>
                    <a:pt x="2577" y="616"/>
                  </a:cubicBezTo>
                  <a:cubicBezTo>
                    <a:pt x="2522" y="616"/>
                    <a:pt x="2470" y="625"/>
                    <a:pt x="2420" y="641"/>
                  </a:cubicBezTo>
                  <a:cubicBezTo>
                    <a:pt x="2337" y="275"/>
                    <a:pt x="2010" y="0"/>
                    <a:pt x="1618" y="0"/>
                  </a:cubicBezTo>
                  <a:cubicBezTo>
                    <a:pt x="1163" y="0"/>
                    <a:pt x="795" y="369"/>
                    <a:pt x="795" y="824"/>
                  </a:cubicBezTo>
                  <a:cubicBezTo>
                    <a:pt x="795" y="833"/>
                    <a:pt x="795" y="842"/>
                    <a:pt x="796" y="851"/>
                  </a:cubicBezTo>
                  <a:cubicBezTo>
                    <a:pt x="738" y="833"/>
                    <a:pt x="676" y="824"/>
                    <a:pt x="612" y="824"/>
                  </a:cubicBezTo>
                  <a:cubicBezTo>
                    <a:pt x="274" y="824"/>
                    <a:pt x="0" y="1097"/>
                    <a:pt x="0" y="1435"/>
                  </a:cubicBezTo>
                  <a:cubicBezTo>
                    <a:pt x="0" y="1773"/>
                    <a:pt x="274" y="2047"/>
                    <a:pt x="612" y="2047"/>
                  </a:cubicBezTo>
                  <a:cubicBezTo>
                    <a:pt x="2444" y="2047"/>
                    <a:pt x="2444" y="2047"/>
                    <a:pt x="2444" y="2047"/>
                  </a:cubicBezTo>
                  <a:cubicBezTo>
                    <a:pt x="2784" y="2047"/>
                    <a:pt x="2784" y="2047"/>
                    <a:pt x="2784" y="2047"/>
                  </a:cubicBezTo>
                  <a:cubicBezTo>
                    <a:pt x="3139" y="2047"/>
                    <a:pt x="3139" y="2047"/>
                    <a:pt x="3139" y="2047"/>
                  </a:cubicBezTo>
                  <a:cubicBezTo>
                    <a:pt x="3480" y="2047"/>
                    <a:pt x="3758" y="1770"/>
                    <a:pt x="3758" y="1428"/>
                  </a:cubicBezTo>
                  <a:cubicBezTo>
                    <a:pt x="3758" y="1086"/>
                    <a:pt x="3480" y="809"/>
                    <a:pt x="3139" y="80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/>
                </a:gs>
                <a:gs pos="100000">
                  <a:schemeClr val="accent3"/>
                </a:gs>
              </a:gsLst>
              <a:lin ang="2700000" scaled="1"/>
              <a:tileRect/>
            </a:gradFill>
            <a:ln w="57150">
              <a:gradFill flip="none" rotWithShape="1">
                <a:gsLst>
                  <a:gs pos="0">
                    <a:schemeClr val="accent1"/>
                  </a:gs>
                  <a:gs pos="100000">
                    <a:schemeClr val="accent3"/>
                  </a:gs>
                </a:gsLst>
                <a:lin ang="2700000" scaled="1"/>
                <a:tileRect/>
              </a:gra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  <p:sp>
        <p:nvSpPr>
          <p:cNvPr id="51" name="Line 14">
            <a:extLst>
              <a:ext uri="{FF2B5EF4-FFF2-40B4-BE49-F238E27FC236}">
                <a16:creationId xmlns:a16="http://schemas.microsoft.com/office/drawing/2014/main" xmlns="" id="{0DD97DCD-9C64-46E0-8C3E-9287101ED2F2}"/>
              </a:ext>
            </a:extLst>
          </p:cNvPr>
          <p:cNvSpPr>
            <a:spLocks noChangeShapeType="1"/>
          </p:cNvSpPr>
          <p:nvPr/>
        </p:nvSpPr>
        <p:spPr bwMode="auto">
          <a:xfrm>
            <a:off x="3883027" y="5346497"/>
            <a:ext cx="315044" cy="184129"/>
          </a:xfrm>
          <a:prstGeom prst="line">
            <a:avLst/>
          </a:prstGeom>
          <a:noFill/>
          <a:ln w="19050" cap="flat">
            <a:solidFill>
              <a:schemeClr val="bg1">
                <a:lumMod val="7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52" name="Line 15">
            <a:extLst>
              <a:ext uri="{FF2B5EF4-FFF2-40B4-BE49-F238E27FC236}">
                <a16:creationId xmlns:a16="http://schemas.microsoft.com/office/drawing/2014/main" xmlns="" id="{2F2CEA34-BF1C-42D8-B965-FA1A0452D36E}"/>
              </a:ext>
            </a:extLst>
          </p:cNvPr>
          <p:cNvSpPr>
            <a:spLocks noChangeShapeType="1"/>
          </p:cNvSpPr>
          <p:nvPr/>
        </p:nvSpPr>
        <p:spPr bwMode="auto">
          <a:xfrm>
            <a:off x="4805363" y="4447972"/>
            <a:ext cx="183098" cy="326045"/>
          </a:xfrm>
          <a:prstGeom prst="line">
            <a:avLst/>
          </a:prstGeom>
          <a:noFill/>
          <a:ln w="19050" cap="flat">
            <a:solidFill>
              <a:schemeClr val="bg1">
                <a:lumMod val="7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53" name="Line 16">
            <a:extLst>
              <a:ext uri="{FF2B5EF4-FFF2-40B4-BE49-F238E27FC236}">
                <a16:creationId xmlns:a16="http://schemas.microsoft.com/office/drawing/2014/main" xmlns="" id="{CF43611B-385F-4F6D-AB48-0211B46E1892}"/>
              </a:ext>
            </a:extLst>
          </p:cNvPr>
          <p:cNvSpPr>
            <a:spLocks noChangeShapeType="1"/>
          </p:cNvSpPr>
          <p:nvPr/>
        </p:nvSpPr>
        <p:spPr bwMode="auto">
          <a:xfrm>
            <a:off x="6007101" y="4139997"/>
            <a:ext cx="0" cy="264369"/>
          </a:xfrm>
          <a:prstGeom prst="line">
            <a:avLst/>
          </a:prstGeom>
          <a:noFill/>
          <a:ln w="19050" cap="flat">
            <a:solidFill>
              <a:schemeClr val="bg1">
                <a:lumMod val="7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54" name="Line 17">
            <a:extLst>
              <a:ext uri="{FF2B5EF4-FFF2-40B4-BE49-F238E27FC236}">
                <a16:creationId xmlns:a16="http://schemas.microsoft.com/office/drawing/2014/main" xmlns="" id="{CBEBC24C-7322-4C07-A3C4-4C6C1033ACE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997167" y="4505121"/>
            <a:ext cx="291047" cy="473176"/>
          </a:xfrm>
          <a:prstGeom prst="line">
            <a:avLst/>
          </a:prstGeom>
          <a:noFill/>
          <a:ln w="19050" cap="flat">
            <a:solidFill>
              <a:schemeClr val="bg1">
                <a:lumMod val="7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55" name="Line 18">
            <a:extLst>
              <a:ext uri="{FF2B5EF4-FFF2-40B4-BE49-F238E27FC236}">
                <a16:creationId xmlns:a16="http://schemas.microsoft.com/office/drawing/2014/main" xmlns="" id="{B3860E1E-0981-450E-8938-763B74092D2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929631" y="5444921"/>
            <a:ext cx="236470" cy="125190"/>
          </a:xfrm>
          <a:prstGeom prst="line">
            <a:avLst/>
          </a:prstGeom>
          <a:noFill/>
          <a:ln w="19050" cap="flat">
            <a:solidFill>
              <a:schemeClr val="bg1">
                <a:lumMod val="7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grpSp>
        <p:nvGrpSpPr>
          <p:cNvPr id="125" name="Group 124">
            <a:extLst>
              <a:ext uri="{FF2B5EF4-FFF2-40B4-BE49-F238E27FC236}">
                <a16:creationId xmlns:a16="http://schemas.microsoft.com/office/drawing/2014/main" xmlns="" id="{78759E3C-1B5B-4E1F-A1C8-3DCC5F6CFF2C}"/>
              </a:ext>
            </a:extLst>
          </p:cNvPr>
          <p:cNvGrpSpPr/>
          <p:nvPr/>
        </p:nvGrpSpPr>
        <p:grpSpPr>
          <a:xfrm>
            <a:off x="3733995" y="1116555"/>
            <a:ext cx="2082534" cy="1132247"/>
            <a:chOff x="3803717" y="1206874"/>
            <a:chExt cx="2247752" cy="1222074"/>
          </a:xfrm>
          <a:effectLst>
            <a:outerShdw blurRad="419100" dist="203200" dir="5400000" algn="t" rotWithShape="0">
              <a:prstClr val="black">
                <a:alpha val="9000"/>
              </a:prstClr>
            </a:outerShdw>
          </a:effectLst>
        </p:grpSpPr>
        <p:sp>
          <p:nvSpPr>
            <p:cNvPr id="26" name="Freeform 9">
              <a:extLst>
                <a:ext uri="{FF2B5EF4-FFF2-40B4-BE49-F238E27FC236}">
                  <a16:creationId xmlns:a16="http://schemas.microsoft.com/office/drawing/2014/main" xmlns="" id="{A97FB389-A764-452E-A6BE-67F2AA48E22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803717" y="1206874"/>
              <a:ext cx="2247752" cy="1222074"/>
            </a:xfrm>
            <a:custGeom>
              <a:avLst/>
              <a:gdLst>
                <a:gd name="T0" fmla="*/ 3139 w 3758"/>
                <a:gd name="T1" fmla="*/ 809 h 2047"/>
                <a:gd name="T2" fmla="*/ 2983 w 3758"/>
                <a:gd name="T3" fmla="*/ 829 h 2047"/>
                <a:gd name="T4" fmla="*/ 2577 w 3758"/>
                <a:gd name="T5" fmla="*/ 616 h 2047"/>
                <a:gd name="T6" fmla="*/ 2420 w 3758"/>
                <a:gd name="T7" fmla="*/ 641 h 2047"/>
                <a:gd name="T8" fmla="*/ 1618 w 3758"/>
                <a:gd name="T9" fmla="*/ 0 h 2047"/>
                <a:gd name="T10" fmla="*/ 795 w 3758"/>
                <a:gd name="T11" fmla="*/ 824 h 2047"/>
                <a:gd name="T12" fmla="*/ 796 w 3758"/>
                <a:gd name="T13" fmla="*/ 851 h 2047"/>
                <a:gd name="T14" fmla="*/ 612 w 3758"/>
                <a:gd name="T15" fmla="*/ 824 h 2047"/>
                <a:gd name="T16" fmla="*/ 0 w 3758"/>
                <a:gd name="T17" fmla="*/ 1435 h 2047"/>
                <a:gd name="T18" fmla="*/ 612 w 3758"/>
                <a:gd name="T19" fmla="*/ 2047 h 2047"/>
                <a:gd name="T20" fmla="*/ 2444 w 3758"/>
                <a:gd name="T21" fmla="*/ 2047 h 2047"/>
                <a:gd name="T22" fmla="*/ 2784 w 3758"/>
                <a:gd name="T23" fmla="*/ 2047 h 2047"/>
                <a:gd name="T24" fmla="*/ 3139 w 3758"/>
                <a:gd name="T25" fmla="*/ 2047 h 2047"/>
                <a:gd name="T26" fmla="*/ 3758 w 3758"/>
                <a:gd name="T27" fmla="*/ 1428 h 2047"/>
                <a:gd name="T28" fmla="*/ 3139 w 3758"/>
                <a:gd name="T29" fmla="*/ 809 h 20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758" h="2047">
                  <a:moveTo>
                    <a:pt x="3139" y="809"/>
                  </a:moveTo>
                  <a:cubicBezTo>
                    <a:pt x="3085" y="809"/>
                    <a:pt x="3033" y="816"/>
                    <a:pt x="2983" y="829"/>
                  </a:cubicBezTo>
                  <a:cubicBezTo>
                    <a:pt x="2894" y="700"/>
                    <a:pt x="2745" y="616"/>
                    <a:pt x="2577" y="616"/>
                  </a:cubicBezTo>
                  <a:cubicBezTo>
                    <a:pt x="2522" y="616"/>
                    <a:pt x="2470" y="625"/>
                    <a:pt x="2420" y="641"/>
                  </a:cubicBezTo>
                  <a:cubicBezTo>
                    <a:pt x="2337" y="275"/>
                    <a:pt x="2010" y="0"/>
                    <a:pt x="1618" y="0"/>
                  </a:cubicBezTo>
                  <a:cubicBezTo>
                    <a:pt x="1163" y="0"/>
                    <a:pt x="795" y="369"/>
                    <a:pt x="795" y="824"/>
                  </a:cubicBezTo>
                  <a:cubicBezTo>
                    <a:pt x="795" y="833"/>
                    <a:pt x="795" y="842"/>
                    <a:pt x="796" y="851"/>
                  </a:cubicBezTo>
                  <a:cubicBezTo>
                    <a:pt x="738" y="833"/>
                    <a:pt x="676" y="824"/>
                    <a:pt x="612" y="824"/>
                  </a:cubicBezTo>
                  <a:cubicBezTo>
                    <a:pt x="274" y="824"/>
                    <a:pt x="0" y="1097"/>
                    <a:pt x="0" y="1435"/>
                  </a:cubicBezTo>
                  <a:cubicBezTo>
                    <a:pt x="0" y="1773"/>
                    <a:pt x="274" y="2047"/>
                    <a:pt x="612" y="2047"/>
                  </a:cubicBezTo>
                  <a:cubicBezTo>
                    <a:pt x="2444" y="2047"/>
                    <a:pt x="2444" y="2047"/>
                    <a:pt x="2444" y="2047"/>
                  </a:cubicBezTo>
                  <a:cubicBezTo>
                    <a:pt x="2784" y="2047"/>
                    <a:pt x="2784" y="2047"/>
                    <a:pt x="2784" y="2047"/>
                  </a:cubicBezTo>
                  <a:cubicBezTo>
                    <a:pt x="3139" y="2047"/>
                    <a:pt x="3139" y="2047"/>
                    <a:pt x="3139" y="2047"/>
                  </a:cubicBezTo>
                  <a:cubicBezTo>
                    <a:pt x="3480" y="2047"/>
                    <a:pt x="3758" y="1770"/>
                    <a:pt x="3758" y="1428"/>
                  </a:cubicBezTo>
                  <a:cubicBezTo>
                    <a:pt x="3758" y="1086"/>
                    <a:pt x="3480" y="809"/>
                    <a:pt x="3139" y="80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gradFill>
                <a:gsLst>
                  <a:gs pos="0">
                    <a:schemeClr val="accent1"/>
                  </a:gs>
                  <a:gs pos="100000">
                    <a:schemeClr val="accent3"/>
                  </a:gs>
                </a:gsLst>
                <a:lin ang="5400000" scaled="1"/>
              </a:gra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xmlns="" id="{04DD3539-E586-4DC5-9A89-BC0D942D8E40}"/>
                </a:ext>
              </a:extLst>
            </p:cNvPr>
            <p:cNvSpPr txBox="1"/>
            <p:nvPr/>
          </p:nvSpPr>
          <p:spPr>
            <a:xfrm>
              <a:off x="4184490" y="1713007"/>
              <a:ext cx="1516404" cy="564730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algn="ctr">
                <a:defRPr/>
              </a:pPr>
              <a:r>
                <a:rPr lang="en-US" sz="1400" kern="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Automation of Sourcing</a:t>
              </a:r>
              <a:endParaRPr lang="en-US" sz="14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xmlns="" id="{90A16DFA-AABD-4C06-A7F9-1C3BF1212F3A}"/>
              </a:ext>
            </a:extLst>
          </p:cNvPr>
          <p:cNvGrpSpPr/>
          <p:nvPr/>
        </p:nvGrpSpPr>
        <p:grpSpPr>
          <a:xfrm>
            <a:off x="6375469" y="1116555"/>
            <a:ext cx="2082536" cy="1132247"/>
            <a:chOff x="6137355" y="1206874"/>
            <a:chExt cx="2247754" cy="1222074"/>
          </a:xfrm>
          <a:effectLst>
            <a:outerShdw blurRad="419100" dist="203200" dir="5400000" algn="t" rotWithShape="0">
              <a:prstClr val="black">
                <a:alpha val="9000"/>
              </a:prstClr>
            </a:outerShdw>
          </a:effectLst>
        </p:grpSpPr>
        <p:sp>
          <p:nvSpPr>
            <p:cNvPr id="27" name="Freeform 9">
              <a:extLst>
                <a:ext uri="{FF2B5EF4-FFF2-40B4-BE49-F238E27FC236}">
                  <a16:creationId xmlns:a16="http://schemas.microsoft.com/office/drawing/2014/main" xmlns="" id="{24BDF4BB-602F-459B-9A71-AEA9F716473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7355" y="1206874"/>
              <a:ext cx="2247754" cy="1222074"/>
            </a:xfrm>
            <a:custGeom>
              <a:avLst/>
              <a:gdLst>
                <a:gd name="T0" fmla="*/ 3139 w 3758"/>
                <a:gd name="T1" fmla="*/ 809 h 2047"/>
                <a:gd name="T2" fmla="*/ 2983 w 3758"/>
                <a:gd name="T3" fmla="*/ 829 h 2047"/>
                <a:gd name="T4" fmla="*/ 2577 w 3758"/>
                <a:gd name="T5" fmla="*/ 616 h 2047"/>
                <a:gd name="T6" fmla="*/ 2420 w 3758"/>
                <a:gd name="T7" fmla="*/ 641 h 2047"/>
                <a:gd name="T8" fmla="*/ 1618 w 3758"/>
                <a:gd name="T9" fmla="*/ 0 h 2047"/>
                <a:gd name="T10" fmla="*/ 795 w 3758"/>
                <a:gd name="T11" fmla="*/ 824 h 2047"/>
                <a:gd name="T12" fmla="*/ 796 w 3758"/>
                <a:gd name="T13" fmla="*/ 851 h 2047"/>
                <a:gd name="T14" fmla="*/ 612 w 3758"/>
                <a:gd name="T15" fmla="*/ 824 h 2047"/>
                <a:gd name="T16" fmla="*/ 0 w 3758"/>
                <a:gd name="T17" fmla="*/ 1435 h 2047"/>
                <a:gd name="T18" fmla="*/ 612 w 3758"/>
                <a:gd name="T19" fmla="*/ 2047 h 2047"/>
                <a:gd name="T20" fmla="*/ 2444 w 3758"/>
                <a:gd name="T21" fmla="*/ 2047 h 2047"/>
                <a:gd name="T22" fmla="*/ 2784 w 3758"/>
                <a:gd name="T23" fmla="*/ 2047 h 2047"/>
                <a:gd name="T24" fmla="*/ 3139 w 3758"/>
                <a:gd name="T25" fmla="*/ 2047 h 2047"/>
                <a:gd name="T26" fmla="*/ 3758 w 3758"/>
                <a:gd name="T27" fmla="*/ 1428 h 2047"/>
                <a:gd name="T28" fmla="*/ 3139 w 3758"/>
                <a:gd name="T29" fmla="*/ 809 h 20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758" h="2047">
                  <a:moveTo>
                    <a:pt x="3139" y="809"/>
                  </a:moveTo>
                  <a:cubicBezTo>
                    <a:pt x="3085" y="809"/>
                    <a:pt x="3033" y="816"/>
                    <a:pt x="2983" y="829"/>
                  </a:cubicBezTo>
                  <a:cubicBezTo>
                    <a:pt x="2894" y="700"/>
                    <a:pt x="2745" y="616"/>
                    <a:pt x="2577" y="616"/>
                  </a:cubicBezTo>
                  <a:cubicBezTo>
                    <a:pt x="2522" y="616"/>
                    <a:pt x="2470" y="625"/>
                    <a:pt x="2420" y="641"/>
                  </a:cubicBezTo>
                  <a:cubicBezTo>
                    <a:pt x="2337" y="275"/>
                    <a:pt x="2010" y="0"/>
                    <a:pt x="1618" y="0"/>
                  </a:cubicBezTo>
                  <a:cubicBezTo>
                    <a:pt x="1163" y="0"/>
                    <a:pt x="795" y="369"/>
                    <a:pt x="795" y="824"/>
                  </a:cubicBezTo>
                  <a:cubicBezTo>
                    <a:pt x="795" y="833"/>
                    <a:pt x="795" y="842"/>
                    <a:pt x="796" y="851"/>
                  </a:cubicBezTo>
                  <a:cubicBezTo>
                    <a:pt x="738" y="833"/>
                    <a:pt x="676" y="824"/>
                    <a:pt x="612" y="824"/>
                  </a:cubicBezTo>
                  <a:cubicBezTo>
                    <a:pt x="274" y="824"/>
                    <a:pt x="0" y="1097"/>
                    <a:pt x="0" y="1435"/>
                  </a:cubicBezTo>
                  <a:cubicBezTo>
                    <a:pt x="0" y="1773"/>
                    <a:pt x="274" y="2047"/>
                    <a:pt x="612" y="2047"/>
                  </a:cubicBezTo>
                  <a:cubicBezTo>
                    <a:pt x="2444" y="2047"/>
                    <a:pt x="2444" y="2047"/>
                    <a:pt x="2444" y="2047"/>
                  </a:cubicBezTo>
                  <a:cubicBezTo>
                    <a:pt x="2784" y="2047"/>
                    <a:pt x="2784" y="2047"/>
                    <a:pt x="2784" y="2047"/>
                  </a:cubicBezTo>
                  <a:cubicBezTo>
                    <a:pt x="3139" y="2047"/>
                    <a:pt x="3139" y="2047"/>
                    <a:pt x="3139" y="2047"/>
                  </a:cubicBezTo>
                  <a:cubicBezTo>
                    <a:pt x="3480" y="2047"/>
                    <a:pt x="3758" y="1770"/>
                    <a:pt x="3758" y="1428"/>
                  </a:cubicBezTo>
                  <a:cubicBezTo>
                    <a:pt x="3758" y="1086"/>
                    <a:pt x="3480" y="809"/>
                    <a:pt x="3139" y="80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gradFill>
                <a:gsLst>
                  <a:gs pos="0">
                    <a:schemeClr val="accent1"/>
                  </a:gs>
                  <a:gs pos="100000">
                    <a:schemeClr val="accent3"/>
                  </a:gs>
                </a:gsLst>
                <a:lin ang="5400000" scaled="1"/>
              </a:gra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xmlns="" id="{A931B344-E759-43AA-97B6-BE6D57AFE50F}"/>
                </a:ext>
              </a:extLst>
            </p:cNvPr>
            <p:cNvSpPr txBox="1"/>
            <p:nvPr/>
          </p:nvSpPr>
          <p:spPr>
            <a:xfrm>
              <a:off x="6528857" y="1742189"/>
              <a:ext cx="1516404" cy="564730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algn="ctr">
                <a:defRPr/>
              </a:pPr>
              <a:r>
                <a:rPr lang="en-US" sz="1400" kern="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Screening of candidates</a:t>
              </a:r>
              <a:endParaRPr lang="en-US" sz="14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xmlns="" id="{97DC169A-378D-4BCA-90EB-9EAF2A64939F}"/>
              </a:ext>
            </a:extLst>
          </p:cNvPr>
          <p:cNvGrpSpPr/>
          <p:nvPr/>
        </p:nvGrpSpPr>
        <p:grpSpPr>
          <a:xfrm>
            <a:off x="1742697" y="1932837"/>
            <a:ext cx="2082534" cy="1132247"/>
            <a:chOff x="1362139" y="2087916"/>
            <a:chExt cx="2247752" cy="1222074"/>
          </a:xfrm>
          <a:effectLst>
            <a:outerShdw blurRad="419100" dist="203200" dir="5400000" algn="t" rotWithShape="0">
              <a:prstClr val="black">
                <a:alpha val="9000"/>
              </a:prstClr>
            </a:outerShdw>
          </a:effectLst>
        </p:grpSpPr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xmlns="" id="{8E519071-C37C-40ED-9230-189A7087B9D8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362139" y="2087916"/>
              <a:ext cx="2247752" cy="1222074"/>
            </a:xfrm>
            <a:custGeom>
              <a:avLst/>
              <a:gdLst>
                <a:gd name="T0" fmla="*/ 3139 w 3758"/>
                <a:gd name="T1" fmla="*/ 809 h 2047"/>
                <a:gd name="T2" fmla="*/ 2983 w 3758"/>
                <a:gd name="T3" fmla="*/ 829 h 2047"/>
                <a:gd name="T4" fmla="*/ 2577 w 3758"/>
                <a:gd name="T5" fmla="*/ 616 h 2047"/>
                <a:gd name="T6" fmla="*/ 2420 w 3758"/>
                <a:gd name="T7" fmla="*/ 641 h 2047"/>
                <a:gd name="T8" fmla="*/ 1618 w 3758"/>
                <a:gd name="T9" fmla="*/ 0 h 2047"/>
                <a:gd name="T10" fmla="*/ 795 w 3758"/>
                <a:gd name="T11" fmla="*/ 824 h 2047"/>
                <a:gd name="T12" fmla="*/ 796 w 3758"/>
                <a:gd name="T13" fmla="*/ 851 h 2047"/>
                <a:gd name="T14" fmla="*/ 612 w 3758"/>
                <a:gd name="T15" fmla="*/ 824 h 2047"/>
                <a:gd name="T16" fmla="*/ 0 w 3758"/>
                <a:gd name="T17" fmla="*/ 1435 h 2047"/>
                <a:gd name="T18" fmla="*/ 612 w 3758"/>
                <a:gd name="T19" fmla="*/ 2047 h 2047"/>
                <a:gd name="T20" fmla="*/ 2444 w 3758"/>
                <a:gd name="T21" fmla="*/ 2047 h 2047"/>
                <a:gd name="T22" fmla="*/ 2784 w 3758"/>
                <a:gd name="T23" fmla="*/ 2047 h 2047"/>
                <a:gd name="T24" fmla="*/ 3139 w 3758"/>
                <a:gd name="T25" fmla="*/ 2047 h 2047"/>
                <a:gd name="T26" fmla="*/ 3758 w 3758"/>
                <a:gd name="T27" fmla="*/ 1428 h 2047"/>
                <a:gd name="T28" fmla="*/ 3139 w 3758"/>
                <a:gd name="T29" fmla="*/ 809 h 20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758" h="2047">
                  <a:moveTo>
                    <a:pt x="3139" y="809"/>
                  </a:moveTo>
                  <a:cubicBezTo>
                    <a:pt x="3085" y="809"/>
                    <a:pt x="3033" y="816"/>
                    <a:pt x="2983" y="829"/>
                  </a:cubicBezTo>
                  <a:cubicBezTo>
                    <a:pt x="2894" y="700"/>
                    <a:pt x="2745" y="616"/>
                    <a:pt x="2577" y="616"/>
                  </a:cubicBezTo>
                  <a:cubicBezTo>
                    <a:pt x="2522" y="616"/>
                    <a:pt x="2470" y="625"/>
                    <a:pt x="2420" y="641"/>
                  </a:cubicBezTo>
                  <a:cubicBezTo>
                    <a:pt x="2337" y="275"/>
                    <a:pt x="2010" y="0"/>
                    <a:pt x="1618" y="0"/>
                  </a:cubicBezTo>
                  <a:cubicBezTo>
                    <a:pt x="1163" y="0"/>
                    <a:pt x="795" y="369"/>
                    <a:pt x="795" y="824"/>
                  </a:cubicBezTo>
                  <a:cubicBezTo>
                    <a:pt x="795" y="833"/>
                    <a:pt x="795" y="842"/>
                    <a:pt x="796" y="851"/>
                  </a:cubicBezTo>
                  <a:cubicBezTo>
                    <a:pt x="738" y="833"/>
                    <a:pt x="676" y="824"/>
                    <a:pt x="612" y="824"/>
                  </a:cubicBezTo>
                  <a:cubicBezTo>
                    <a:pt x="274" y="824"/>
                    <a:pt x="0" y="1097"/>
                    <a:pt x="0" y="1435"/>
                  </a:cubicBezTo>
                  <a:cubicBezTo>
                    <a:pt x="0" y="1773"/>
                    <a:pt x="274" y="2047"/>
                    <a:pt x="612" y="2047"/>
                  </a:cubicBezTo>
                  <a:cubicBezTo>
                    <a:pt x="2444" y="2047"/>
                    <a:pt x="2444" y="2047"/>
                    <a:pt x="2444" y="2047"/>
                  </a:cubicBezTo>
                  <a:cubicBezTo>
                    <a:pt x="2784" y="2047"/>
                    <a:pt x="2784" y="2047"/>
                    <a:pt x="2784" y="2047"/>
                  </a:cubicBezTo>
                  <a:cubicBezTo>
                    <a:pt x="3139" y="2047"/>
                    <a:pt x="3139" y="2047"/>
                    <a:pt x="3139" y="2047"/>
                  </a:cubicBezTo>
                  <a:cubicBezTo>
                    <a:pt x="3480" y="2047"/>
                    <a:pt x="3758" y="1770"/>
                    <a:pt x="3758" y="1428"/>
                  </a:cubicBezTo>
                  <a:cubicBezTo>
                    <a:pt x="3758" y="1086"/>
                    <a:pt x="3480" y="809"/>
                    <a:pt x="3139" y="80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gradFill>
                <a:gsLst>
                  <a:gs pos="0">
                    <a:schemeClr val="accent1"/>
                  </a:gs>
                  <a:gs pos="100000">
                    <a:schemeClr val="accent3"/>
                  </a:gs>
                </a:gsLst>
                <a:lin ang="5400000" scaled="1"/>
              </a:gra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xmlns="" id="{C83EC301-820C-46C0-8666-E60A6B191E80}"/>
                </a:ext>
              </a:extLst>
            </p:cNvPr>
            <p:cNvSpPr txBox="1"/>
            <p:nvPr/>
          </p:nvSpPr>
          <p:spPr>
            <a:xfrm>
              <a:off x="1789353" y="2569118"/>
              <a:ext cx="1516404" cy="564730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algn="ctr">
                <a:defRPr/>
              </a:pPr>
              <a:r>
                <a:rPr lang="en-US" sz="1400" kern="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Immediate Application</a:t>
              </a:r>
              <a:endParaRPr lang="en-US" sz="14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xmlns="" id="{77AFF870-CBFF-425D-AA7E-CA81DB00BE89}"/>
              </a:ext>
            </a:extLst>
          </p:cNvPr>
          <p:cNvGrpSpPr/>
          <p:nvPr/>
        </p:nvGrpSpPr>
        <p:grpSpPr>
          <a:xfrm>
            <a:off x="8366767" y="1932837"/>
            <a:ext cx="2082536" cy="1132247"/>
            <a:chOff x="8511728" y="2087916"/>
            <a:chExt cx="2247754" cy="1222074"/>
          </a:xfrm>
          <a:effectLst>
            <a:outerShdw blurRad="419100" dist="203200" dir="5400000" algn="t" rotWithShape="0">
              <a:prstClr val="black">
                <a:alpha val="9000"/>
              </a:prstClr>
            </a:outerShdw>
          </a:effectLst>
        </p:grpSpPr>
        <p:sp>
          <p:nvSpPr>
            <p:cNvPr id="25" name="Freeform 9">
              <a:extLst>
                <a:ext uri="{FF2B5EF4-FFF2-40B4-BE49-F238E27FC236}">
                  <a16:creationId xmlns:a16="http://schemas.microsoft.com/office/drawing/2014/main" xmlns="" id="{B8855F24-51A3-40CF-A499-9521814CE497}"/>
                </a:ext>
              </a:extLst>
            </p:cNvPr>
            <p:cNvSpPr>
              <a:spLocks/>
            </p:cNvSpPr>
            <p:nvPr/>
          </p:nvSpPr>
          <p:spPr bwMode="auto">
            <a:xfrm>
              <a:off x="8511728" y="2087916"/>
              <a:ext cx="2247754" cy="1222074"/>
            </a:xfrm>
            <a:custGeom>
              <a:avLst/>
              <a:gdLst>
                <a:gd name="T0" fmla="*/ 3139 w 3758"/>
                <a:gd name="T1" fmla="*/ 809 h 2047"/>
                <a:gd name="T2" fmla="*/ 2983 w 3758"/>
                <a:gd name="T3" fmla="*/ 829 h 2047"/>
                <a:gd name="T4" fmla="*/ 2577 w 3758"/>
                <a:gd name="T5" fmla="*/ 616 h 2047"/>
                <a:gd name="T6" fmla="*/ 2420 w 3758"/>
                <a:gd name="T7" fmla="*/ 641 h 2047"/>
                <a:gd name="T8" fmla="*/ 1618 w 3758"/>
                <a:gd name="T9" fmla="*/ 0 h 2047"/>
                <a:gd name="T10" fmla="*/ 795 w 3758"/>
                <a:gd name="T11" fmla="*/ 824 h 2047"/>
                <a:gd name="T12" fmla="*/ 796 w 3758"/>
                <a:gd name="T13" fmla="*/ 851 h 2047"/>
                <a:gd name="T14" fmla="*/ 612 w 3758"/>
                <a:gd name="T15" fmla="*/ 824 h 2047"/>
                <a:gd name="T16" fmla="*/ 0 w 3758"/>
                <a:gd name="T17" fmla="*/ 1435 h 2047"/>
                <a:gd name="T18" fmla="*/ 612 w 3758"/>
                <a:gd name="T19" fmla="*/ 2047 h 2047"/>
                <a:gd name="T20" fmla="*/ 2444 w 3758"/>
                <a:gd name="T21" fmla="*/ 2047 h 2047"/>
                <a:gd name="T22" fmla="*/ 2784 w 3758"/>
                <a:gd name="T23" fmla="*/ 2047 h 2047"/>
                <a:gd name="T24" fmla="*/ 3139 w 3758"/>
                <a:gd name="T25" fmla="*/ 2047 h 2047"/>
                <a:gd name="T26" fmla="*/ 3758 w 3758"/>
                <a:gd name="T27" fmla="*/ 1428 h 2047"/>
                <a:gd name="T28" fmla="*/ 3139 w 3758"/>
                <a:gd name="T29" fmla="*/ 809 h 20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758" h="2047">
                  <a:moveTo>
                    <a:pt x="3139" y="809"/>
                  </a:moveTo>
                  <a:cubicBezTo>
                    <a:pt x="3085" y="809"/>
                    <a:pt x="3033" y="816"/>
                    <a:pt x="2983" y="829"/>
                  </a:cubicBezTo>
                  <a:cubicBezTo>
                    <a:pt x="2894" y="700"/>
                    <a:pt x="2745" y="616"/>
                    <a:pt x="2577" y="616"/>
                  </a:cubicBezTo>
                  <a:cubicBezTo>
                    <a:pt x="2522" y="616"/>
                    <a:pt x="2470" y="625"/>
                    <a:pt x="2420" y="641"/>
                  </a:cubicBezTo>
                  <a:cubicBezTo>
                    <a:pt x="2337" y="275"/>
                    <a:pt x="2010" y="0"/>
                    <a:pt x="1618" y="0"/>
                  </a:cubicBezTo>
                  <a:cubicBezTo>
                    <a:pt x="1163" y="0"/>
                    <a:pt x="795" y="369"/>
                    <a:pt x="795" y="824"/>
                  </a:cubicBezTo>
                  <a:cubicBezTo>
                    <a:pt x="795" y="833"/>
                    <a:pt x="795" y="842"/>
                    <a:pt x="796" y="851"/>
                  </a:cubicBezTo>
                  <a:cubicBezTo>
                    <a:pt x="738" y="833"/>
                    <a:pt x="676" y="824"/>
                    <a:pt x="612" y="824"/>
                  </a:cubicBezTo>
                  <a:cubicBezTo>
                    <a:pt x="274" y="824"/>
                    <a:pt x="0" y="1097"/>
                    <a:pt x="0" y="1435"/>
                  </a:cubicBezTo>
                  <a:cubicBezTo>
                    <a:pt x="0" y="1773"/>
                    <a:pt x="274" y="2047"/>
                    <a:pt x="612" y="2047"/>
                  </a:cubicBezTo>
                  <a:cubicBezTo>
                    <a:pt x="2444" y="2047"/>
                    <a:pt x="2444" y="2047"/>
                    <a:pt x="2444" y="2047"/>
                  </a:cubicBezTo>
                  <a:cubicBezTo>
                    <a:pt x="2784" y="2047"/>
                    <a:pt x="2784" y="2047"/>
                    <a:pt x="2784" y="2047"/>
                  </a:cubicBezTo>
                  <a:cubicBezTo>
                    <a:pt x="3139" y="2047"/>
                    <a:pt x="3139" y="2047"/>
                    <a:pt x="3139" y="2047"/>
                  </a:cubicBezTo>
                  <a:cubicBezTo>
                    <a:pt x="3480" y="2047"/>
                    <a:pt x="3758" y="1770"/>
                    <a:pt x="3758" y="1428"/>
                  </a:cubicBezTo>
                  <a:cubicBezTo>
                    <a:pt x="3758" y="1086"/>
                    <a:pt x="3480" y="809"/>
                    <a:pt x="3139" y="80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gradFill>
                <a:gsLst>
                  <a:gs pos="0">
                    <a:schemeClr val="accent1"/>
                  </a:gs>
                  <a:gs pos="100000">
                    <a:schemeClr val="accent3"/>
                  </a:gs>
                </a:gsLst>
                <a:lin ang="5400000" scaled="1"/>
              </a:gra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xmlns="" id="{F70B01BC-4AFC-4DA1-9C34-CF1B7CFBAA0A}"/>
                </a:ext>
              </a:extLst>
            </p:cNvPr>
            <p:cNvSpPr txBox="1"/>
            <p:nvPr/>
          </p:nvSpPr>
          <p:spPr>
            <a:xfrm>
              <a:off x="8905428" y="2578845"/>
              <a:ext cx="1516404" cy="564730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algn="ctr">
                <a:defRPr/>
              </a:pPr>
              <a:r>
                <a:rPr lang="en-US" sz="1400" kern="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Notification w/in the process</a:t>
              </a:r>
              <a:endParaRPr lang="en-US" sz="14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xmlns="" id="{A7FD478E-C93D-497F-98CE-82BC96A816BC}"/>
              </a:ext>
            </a:extLst>
          </p:cNvPr>
          <p:cNvGrpSpPr/>
          <p:nvPr/>
        </p:nvGrpSpPr>
        <p:grpSpPr>
          <a:xfrm>
            <a:off x="793070" y="3312635"/>
            <a:ext cx="2082534" cy="1132247"/>
            <a:chOff x="378640" y="3577180"/>
            <a:chExt cx="2247752" cy="1222074"/>
          </a:xfrm>
          <a:effectLst>
            <a:outerShdw blurRad="419100" dist="203200" dir="5400000" algn="t" rotWithShape="0">
              <a:prstClr val="black">
                <a:alpha val="9000"/>
              </a:prstClr>
            </a:outerShdw>
          </a:effectLst>
        </p:grpSpPr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xmlns="" id="{8C9C4B61-7A85-4AC6-BE5B-BC1E05DC15B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78640" y="3577180"/>
              <a:ext cx="2247752" cy="1222074"/>
            </a:xfrm>
            <a:custGeom>
              <a:avLst/>
              <a:gdLst>
                <a:gd name="T0" fmla="*/ 3139 w 3758"/>
                <a:gd name="T1" fmla="*/ 809 h 2047"/>
                <a:gd name="T2" fmla="*/ 2983 w 3758"/>
                <a:gd name="T3" fmla="*/ 829 h 2047"/>
                <a:gd name="T4" fmla="*/ 2577 w 3758"/>
                <a:gd name="T5" fmla="*/ 616 h 2047"/>
                <a:gd name="T6" fmla="*/ 2420 w 3758"/>
                <a:gd name="T7" fmla="*/ 641 h 2047"/>
                <a:gd name="T8" fmla="*/ 1618 w 3758"/>
                <a:gd name="T9" fmla="*/ 0 h 2047"/>
                <a:gd name="T10" fmla="*/ 795 w 3758"/>
                <a:gd name="T11" fmla="*/ 824 h 2047"/>
                <a:gd name="T12" fmla="*/ 796 w 3758"/>
                <a:gd name="T13" fmla="*/ 851 h 2047"/>
                <a:gd name="T14" fmla="*/ 612 w 3758"/>
                <a:gd name="T15" fmla="*/ 824 h 2047"/>
                <a:gd name="T16" fmla="*/ 0 w 3758"/>
                <a:gd name="T17" fmla="*/ 1435 h 2047"/>
                <a:gd name="T18" fmla="*/ 612 w 3758"/>
                <a:gd name="T19" fmla="*/ 2047 h 2047"/>
                <a:gd name="T20" fmla="*/ 2444 w 3758"/>
                <a:gd name="T21" fmla="*/ 2047 h 2047"/>
                <a:gd name="T22" fmla="*/ 2784 w 3758"/>
                <a:gd name="T23" fmla="*/ 2047 h 2047"/>
                <a:gd name="T24" fmla="*/ 3139 w 3758"/>
                <a:gd name="T25" fmla="*/ 2047 h 2047"/>
                <a:gd name="T26" fmla="*/ 3758 w 3758"/>
                <a:gd name="T27" fmla="*/ 1428 h 2047"/>
                <a:gd name="T28" fmla="*/ 3139 w 3758"/>
                <a:gd name="T29" fmla="*/ 809 h 20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758" h="2047">
                  <a:moveTo>
                    <a:pt x="3139" y="809"/>
                  </a:moveTo>
                  <a:cubicBezTo>
                    <a:pt x="3085" y="809"/>
                    <a:pt x="3033" y="816"/>
                    <a:pt x="2983" y="829"/>
                  </a:cubicBezTo>
                  <a:cubicBezTo>
                    <a:pt x="2894" y="700"/>
                    <a:pt x="2745" y="616"/>
                    <a:pt x="2577" y="616"/>
                  </a:cubicBezTo>
                  <a:cubicBezTo>
                    <a:pt x="2522" y="616"/>
                    <a:pt x="2470" y="625"/>
                    <a:pt x="2420" y="641"/>
                  </a:cubicBezTo>
                  <a:cubicBezTo>
                    <a:pt x="2337" y="275"/>
                    <a:pt x="2010" y="0"/>
                    <a:pt x="1618" y="0"/>
                  </a:cubicBezTo>
                  <a:cubicBezTo>
                    <a:pt x="1163" y="0"/>
                    <a:pt x="795" y="369"/>
                    <a:pt x="795" y="824"/>
                  </a:cubicBezTo>
                  <a:cubicBezTo>
                    <a:pt x="795" y="833"/>
                    <a:pt x="795" y="842"/>
                    <a:pt x="796" y="851"/>
                  </a:cubicBezTo>
                  <a:cubicBezTo>
                    <a:pt x="738" y="833"/>
                    <a:pt x="676" y="824"/>
                    <a:pt x="612" y="824"/>
                  </a:cubicBezTo>
                  <a:cubicBezTo>
                    <a:pt x="274" y="824"/>
                    <a:pt x="0" y="1097"/>
                    <a:pt x="0" y="1435"/>
                  </a:cubicBezTo>
                  <a:cubicBezTo>
                    <a:pt x="0" y="1773"/>
                    <a:pt x="274" y="2047"/>
                    <a:pt x="612" y="2047"/>
                  </a:cubicBezTo>
                  <a:cubicBezTo>
                    <a:pt x="2444" y="2047"/>
                    <a:pt x="2444" y="2047"/>
                    <a:pt x="2444" y="2047"/>
                  </a:cubicBezTo>
                  <a:cubicBezTo>
                    <a:pt x="2784" y="2047"/>
                    <a:pt x="2784" y="2047"/>
                    <a:pt x="2784" y="2047"/>
                  </a:cubicBezTo>
                  <a:cubicBezTo>
                    <a:pt x="3139" y="2047"/>
                    <a:pt x="3139" y="2047"/>
                    <a:pt x="3139" y="2047"/>
                  </a:cubicBezTo>
                  <a:cubicBezTo>
                    <a:pt x="3480" y="2047"/>
                    <a:pt x="3758" y="1770"/>
                    <a:pt x="3758" y="1428"/>
                  </a:cubicBezTo>
                  <a:cubicBezTo>
                    <a:pt x="3758" y="1086"/>
                    <a:pt x="3480" y="809"/>
                    <a:pt x="3139" y="80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gradFill>
                <a:gsLst>
                  <a:gs pos="0">
                    <a:schemeClr val="accent1"/>
                  </a:gs>
                  <a:gs pos="100000">
                    <a:schemeClr val="accent3"/>
                  </a:gs>
                </a:gsLst>
                <a:lin ang="5400000" scaled="1"/>
              </a:gra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xmlns="" id="{631485CF-3704-4309-B52C-7DD249E79E7D}"/>
                </a:ext>
              </a:extLst>
            </p:cNvPr>
            <p:cNvSpPr txBox="1"/>
            <p:nvPr/>
          </p:nvSpPr>
          <p:spPr>
            <a:xfrm>
              <a:off x="766443" y="4066118"/>
              <a:ext cx="1516404" cy="564730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algn="ctr">
                <a:defRPr/>
              </a:pPr>
              <a:r>
                <a:rPr lang="en-US" sz="1400" kern="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Job Search Simplification</a:t>
              </a:r>
              <a:endParaRPr lang="en-US" sz="14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xmlns="" id="{3CC99DDF-B8CC-4037-8567-D3396D296981}"/>
              </a:ext>
            </a:extLst>
          </p:cNvPr>
          <p:cNvGrpSpPr/>
          <p:nvPr/>
        </p:nvGrpSpPr>
        <p:grpSpPr>
          <a:xfrm>
            <a:off x="9316395" y="3224744"/>
            <a:ext cx="2082536" cy="1132247"/>
            <a:chOff x="9578162" y="3482316"/>
            <a:chExt cx="2247754" cy="1222074"/>
          </a:xfrm>
          <a:effectLst>
            <a:outerShdw blurRad="419100" dist="203200" dir="5400000" algn="t" rotWithShape="0">
              <a:prstClr val="black">
                <a:alpha val="9000"/>
              </a:prstClr>
            </a:outerShdw>
          </a:effectLst>
        </p:grpSpPr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xmlns="" id="{DADFDAF0-83E2-40A5-AA86-1F54EF762BBA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8162" y="3482316"/>
              <a:ext cx="2247754" cy="1222074"/>
            </a:xfrm>
            <a:custGeom>
              <a:avLst/>
              <a:gdLst>
                <a:gd name="T0" fmla="*/ 3139 w 3758"/>
                <a:gd name="T1" fmla="*/ 809 h 2047"/>
                <a:gd name="T2" fmla="*/ 2983 w 3758"/>
                <a:gd name="T3" fmla="*/ 829 h 2047"/>
                <a:gd name="T4" fmla="*/ 2577 w 3758"/>
                <a:gd name="T5" fmla="*/ 616 h 2047"/>
                <a:gd name="T6" fmla="*/ 2420 w 3758"/>
                <a:gd name="T7" fmla="*/ 641 h 2047"/>
                <a:gd name="T8" fmla="*/ 1618 w 3758"/>
                <a:gd name="T9" fmla="*/ 0 h 2047"/>
                <a:gd name="T10" fmla="*/ 795 w 3758"/>
                <a:gd name="T11" fmla="*/ 824 h 2047"/>
                <a:gd name="T12" fmla="*/ 796 w 3758"/>
                <a:gd name="T13" fmla="*/ 851 h 2047"/>
                <a:gd name="T14" fmla="*/ 612 w 3758"/>
                <a:gd name="T15" fmla="*/ 824 h 2047"/>
                <a:gd name="T16" fmla="*/ 0 w 3758"/>
                <a:gd name="T17" fmla="*/ 1435 h 2047"/>
                <a:gd name="T18" fmla="*/ 612 w 3758"/>
                <a:gd name="T19" fmla="*/ 2047 h 2047"/>
                <a:gd name="T20" fmla="*/ 2444 w 3758"/>
                <a:gd name="T21" fmla="*/ 2047 h 2047"/>
                <a:gd name="T22" fmla="*/ 2784 w 3758"/>
                <a:gd name="T23" fmla="*/ 2047 h 2047"/>
                <a:gd name="T24" fmla="*/ 3139 w 3758"/>
                <a:gd name="T25" fmla="*/ 2047 h 2047"/>
                <a:gd name="T26" fmla="*/ 3758 w 3758"/>
                <a:gd name="T27" fmla="*/ 1428 h 2047"/>
                <a:gd name="T28" fmla="*/ 3139 w 3758"/>
                <a:gd name="T29" fmla="*/ 809 h 20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758" h="2047">
                  <a:moveTo>
                    <a:pt x="3139" y="809"/>
                  </a:moveTo>
                  <a:cubicBezTo>
                    <a:pt x="3085" y="809"/>
                    <a:pt x="3033" y="816"/>
                    <a:pt x="2983" y="829"/>
                  </a:cubicBezTo>
                  <a:cubicBezTo>
                    <a:pt x="2894" y="700"/>
                    <a:pt x="2745" y="616"/>
                    <a:pt x="2577" y="616"/>
                  </a:cubicBezTo>
                  <a:cubicBezTo>
                    <a:pt x="2522" y="616"/>
                    <a:pt x="2470" y="625"/>
                    <a:pt x="2420" y="641"/>
                  </a:cubicBezTo>
                  <a:cubicBezTo>
                    <a:pt x="2337" y="275"/>
                    <a:pt x="2010" y="0"/>
                    <a:pt x="1618" y="0"/>
                  </a:cubicBezTo>
                  <a:cubicBezTo>
                    <a:pt x="1163" y="0"/>
                    <a:pt x="795" y="369"/>
                    <a:pt x="795" y="824"/>
                  </a:cubicBezTo>
                  <a:cubicBezTo>
                    <a:pt x="795" y="833"/>
                    <a:pt x="795" y="842"/>
                    <a:pt x="796" y="851"/>
                  </a:cubicBezTo>
                  <a:cubicBezTo>
                    <a:pt x="738" y="833"/>
                    <a:pt x="676" y="824"/>
                    <a:pt x="612" y="824"/>
                  </a:cubicBezTo>
                  <a:cubicBezTo>
                    <a:pt x="274" y="824"/>
                    <a:pt x="0" y="1097"/>
                    <a:pt x="0" y="1435"/>
                  </a:cubicBezTo>
                  <a:cubicBezTo>
                    <a:pt x="0" y="1773"/>
                    <a:pt x="274" y="2047"/>
                    <a:pt x="612" y="2047"/>
                  </a:cubicBezTo>
                  <a:cubicBezTo>
                    <a:pt x="2444" y="2047"/>
                    <a:pt x="2444" y="2047"/>
                    <a:pt x="2444" y="2047"/>
                  </a:cubicBezTo>
                  <a:cubicBezTo>
                    <a:pt x="2784" y="2047"/>
                    <a:pt x="2784" y="2047"/>
                    <a:pt x="2784" y="2047"/>
                  </a:cubicBezTo>
                  <a:cubicBezTo>
                    <a:pt x="3139" y="2047"/>
                    <a:pt x="3139" y="2047"/>
                    <a:pt x="3139" y="2047"/>
                  </a:cubicBezTo>
                  <a:cubicBezTo>
                    <a:pt x="3480" y="2047"/>
                    <a:pt x="3758" y="1770"/>
                    <a:pt x="3758" y="1428"/>
                  </a:cubicBezTo>
                  <a:cubicBezTo>
                    <a:pt x="3758" y="1086"/>
                    <a:pt x="3480" y="809"/>
                    <a:pt x="3139" y="80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gradFill>
                <a:gsLst>
                  <a:gs pos="0">
                    <a:schemeClr val="accent1"/>
                  </a:gs>
                  <a:gs pos="100000">
                    <a:schemeClr val="accent3"/>
                  </a:gs>
                </a:gsLst>
                <a:lin ang="5400000" scaled="1"/>
              </a:gra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xmlns="" id="{F819CB6D-30DD-47BE-8C70-51300CBB0416}"/>
                </a:ext>
              </a:extLst>
            </p:cNvPr>
            <p:cNvSpPr txBox="1"/>
            <p:nvPr/>
          </p:nvSpPr>
          <p:spPr>
            <a:xfrm>
              <a:off x="10011272" y="3978567"/>
              <a:ext cx="1516404" cy="564730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algn="ctr">
                <a:defRPr/>
              </a:pPr>
              <a:r>
                <a:rPr lang="en-US" sz="1400" kern="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Interactive On-boarding</a:t>
              </a:r>
              <a:endParaRPr lang="en-US" sz="14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xmlns="" id="{E1C2E3E2-7EFC-4D6A-B826-87461F5FA86A}"/>
              </a:ext>
            </a:extLst>
          </p:cNvPr>
          <p:cNvGrpSpPr/>
          <p:nvPr/>
        </p:nvGrpSpPr>
        <p:grpSpPr>
          <a:xfrm>
            <a:off x="539208" y="4630888"/>
            <a:ext cx="2082534" cy="1132247"/>
            <a:chOff x="373396" y="5000017"/>
            <a:chExt cx="2247752" cy="1222074"/>
          </a:xfrm>
          <a:effectLst>
            <a:outerShdw blurRad="419100" dist="203200" dir="5400000" algn="t" rotWithShape="0">
              <a:prstClr val="black">
                <a:alpha val="9000"/>
              </a:prstClr>
            </a:outerShdw>
          </a:effectLst>
        </p:grpSpPr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xmlns="" id="{055A0000-AB35-4321-B054-ADDA7F0DA2D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73396" y="5000017"/>
              <a:ext cx="2247752" cy="1222074"/>
            </a:xfrm>
            <a:custGeom>
              <a:avLst/>
              <a:gdLst>
                <a:gd name="T0" fmla="*/ 3139 w 3758"/>
                <a:gd name="T1" fmla="*/ 809 h 2047"/>
                <a:gd name="T2" fmla="*/ 2983 w 3758"/>
                <a:gd name="T3" fmla="*/ 829 h 2047"/>
                <a:gd name="T4" fmla="*/ 2577 w 3758"/>
                <a:gd name="T5" fmla="*/ 616 h 2047"/>
                <a:gd name="T6" fmla="*/ 2420 w 3758"/>
                <a:gd name="T7" fmla="*/ 641 h 2047"/>
                <a:gd name="T8" fmla="*/ 1618 w 3758"/>
                <a:gd name="T9" fmla="*/ 0 h 2047"/>
                <a:gd name="T10" fmla="*/ 795 w 3758"/>
                <a:gd name="T11" fmla="*/ 824 h 2047"/>
                <a:gd name="T12" fmla="*/ 796 w 3758"/>
                <a:gd name="T13" fmla="*/ 851 h 2047"/>
                <a:gd name="T14" fmla="*/ 612 w 3758"/>
                <a:gd name="T15" fmla="*/ 824 h 2047"/>
                <a:gd name="T16" fmla="*/ 0 w 3758"/>
                <a:gd name="T17" fmla="*/ 1435 h 2047"/>
                <a:gd name="T18" fmla="*/ 612 w 3758"/>
                <a:gd name="T19" fmla="*/ 2047 h 2047"/>
                <a:gd name="T20" fmla="*/ 2444 w 3758"/>
                <a:gd name="T21" fmla="*/ 2047 h 2047"/>
                <a:gd name="T22" fmla="*/ 2784 w 3758"/>
                <a:gd name="T23" fmla="*/ 2047 h 2047"/>
                <a:gd name="T24" fmla="*/ 3139 w 3758"/>
                <a:gd name="T25" fmla="*/ 2047 h 2047"/>
                <a:gd name="T26" fmla="*/ 3758 w 3758"/>
                <a:gd name="T27" fmla="*/ 1428 h 2047"/>
                <a:gd name="T28" fmla="*/ 3139 w 3758"/>
                <a:gd name="T29" fmla="*/ 809 h 20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758" h="2047">
                  <a:moveTo>
                    <a:pt x="3139" y="809"/>
                  </a:moveTo>
                  <a:cubicBezTo>
                    <a:pt x="3085" y="809"/>
                    <a:pt x="3033" y="816"/>
                    <a:pt x="2983" y="829"/>
                  </a:cubicBezTo>
                  <a:cubicBezTo>
                    <a:pt x="2894" y="700"/>
                    <a:pt x="2745" y="616"/>
                    <a:pt x="2577" y="616"/>
                  </a:cubicBezTo>
                  <a:cubicBezTo>
                    <a:pt x="2522" y="616"/>
                    <a:pt x="2470" y="625"/>
                    <a:pt x="2420" y="641"/>
                  </a:cubicBezTo>
                  <a:cubicBezTo>
                    <a:pt x="2337" y="275"/>
                    <a:pt x="2010" y="0"/>
                    <a:pt x="1618" y="0"/>
                  </a:cubicBezTo>
                  <a:cubicBezTo>
                    <a:pt x="1163" y="0"/>
                    <a:pt x="795" y="369"/>
                    <a:pt x="795" y="824"/>
                  </a:cubicBezTo>
                  <a:cubicBezTo>
                    <a:pt x="795" y="833"/>
                    <a:pt x="795" y="842"/>
                    <a:pt x="796" y="851"/>
                  </a:cubicBezTo>
                  <a:cubicBezTo>
                    <a:pt x="738" y="833"/>
                    <a:pt x="676" y="824"/>
                    <a:pt x="612" y="824"/>
                  </a:cubicBezTo>
                  <a:cubicBezTo>
                    <a:pt x="274" y="824"/>
                    <a:pt x="0" y="1097"/>
                    <a:pt x="0" y="1435"/>
                  </a:cubicBezTo>
                  <a:cubicBezTo>
                    <a:pt x="0" y="1773"/>
                    <a:pt x="274" y="2047"/>
                    <a:pt x="612" y="2047"/>
                  </a:cubicBezTo>
                  <a:cubicBezTo>
                    <a:pt x="2444" y="2047"/>
                    <a:pt x="2444" y="2047"/>
                    <a:pt x="2444" y="2047"/>
                  </a:cubicBezTo>
                  <a:cubicBezTo>
                    <a:pt x="2784" y="2047"/>
                    <a:pt x="2784" y="2047"/>
                    <a:pt x="2784" y="2047"/>
                  </a:cubicBezTo>
                  <a:cubicBezTo>
                    <a:pt x="3139" y="2047"/>
                    <a:pt x="3139" y="2047"/>
                    <a:pt x="3139" y="2047"/>
                  </a:cubicBezTo>
                  <a:cubicBezTo>
                    <a:pt x="3480" y="2047"/>
                    <a:pt x="3758" y="1770"/>
                    <a:pt x="3758" y="1428"/>
                  </a:cubicBezTo>
                  <a:cubicBezTo>
                    <a:pt x="3758" y="1086"/>
                    <a:pt x="3480" y="809"/>
                    <a:pt x="3139" y="80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gradFill>
                <a:gsLst>
                  <a:gs pos="0">
                    <a:schemeClr val="accent1"/>
                  </a:gs>
                  <a:gs pos="100000">
                    <a:schemeClr val="accent3"/>
                  </a:gs>
                </a:gsLst>
                <a:lin ang="5400000" scaled="1"/>
              </a:gra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xmlns="" id="{20D1E85D-4CFD-4457-81AA-58C5864E38D5}"/>
                </a:ext>
              </a:extLst>
            </p:cNvPr>
            <p:cNvSpPr txBox="1"/>
            <p:nvPr/>
          </p:nvSpPr>
          <p:spPr>
            <a:xfrm>
              <a:off x="770081" y="5477612"/>
              <a:ext cx="1516404" cy="564730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algn="ctr">
                <a:defRPr/>
              </a:pPr>
              <a:r>
                <a:rPr lang="en-US" sz="1400" kern="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Career Site</a:t>
              </a:r>
            </a:p>
            <a:p>
              <a:pPr algn="ctr">
                <a:defRPr/>
              </a:pPr>
              <a:r>
                <a:rPr lang="en-US" sz="1400" kern="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Navigation &amp; Queries</a:t>
              </a:r>
              <a:endParaRPr lang="en-US" sz="14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xmlns="" id="{441C9159-6487-411E-8422-B91F907B4A81}"/>
              </a:ext>
            </a:extLst>
          </p:cNvPr>
          <p:cNvGrpSpPr/>
          <p:nvPr/>
        </p:nvGrpSpPr>
        <p:grpSpPr>
          <a:xfrm>
            <a:off x="9635617" y="4630888"/>
            <a:ext cx="2082536" cy="1132247"/>
            <a:chOff x="9539093" y="5000017"/>
            <a:chExt cx="2247754" cy="1222074"/>
          </a:xfrm>
          <a:effectLst>
            <a:outerShdw blurRad="419100" dist="203200" dir="5400000" algn="t" rotWithShape="0">
              <a:prstClr val="black">
                <a:alpha val="9000"/>
              </a:prstClr>
            </a:outerShdw>
          </a:effectLst>
        </p:grpSpPr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xmlns="" id="{E9A86349-09E3-4E46-BC6A-E48068CD84A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39093" y="5000017"/>
              <a:ext cx="2247754" cy="1222074"/>
            </a:xfrm>
            <a:custGeom>
              <a:avLst/>
              <a:gdLst>
                <a:gd name="T0" fmla="*/ 3139 w 3758"/>
                <a:gd name="T1" fmla="*/ 809 h 2047"/>
                <a:gd name="T2" fmla="*/ 2983 w 3758"/>
                <a:gd name="T3" fmla="*/ 829 h 2047"/>
                <a:gd name="T4" fmla="*/ 2577 w 3758"/>
                <a:gd name="T5" fmla="*/ 616 h 2047"/>
                <a:gd name="T6" fmla="*/ 2420 w 3758"/>
                <a:gd name="T7" fmla="*/ 641 h 2047"/>
                <a:gd name="T8" fmla="*/ 1618 w 3758"/>
                <a:gd name="T9" fmla="*/ 0 h 2047"/>
                <a:gd name="T10" fmla="*/ 795 w 3758"/>
                <a:gd name="T11" fmla="*/ 824 h 2047"/>
                <a:gd name="T12" fmla="*/ 796 w 3758"/>
                <a:gd name="T13" fmla="*/ 851 h 2047"/>
                <a:gd name="T14" fmla="*/ 612 w 3758"/>
                <a:gd name="T15" fmla="*/ 824 h 2047"/>
                <a:gd name="T16" fmla="*/ 0 w 3758"/>
                <a:gd name="T17" fmla="*/ 1435 h 2047"/>
                <a:gd name="T18" fmla="*/ 612 w 3758"/>
                <a:gd name="T19" fmla="*/ 2047 h 2047"/>
                <a:gd name="T20" fmla="*/ 2444 w 3758"/>
                <a:gd name="T21" fmla="*/ 2047 h 2047"/>
                <a:gd name="T22" fmla="*/ 2784 w 3758"/>
                <a:gd name="T23" fmla="*/ 2047 h 2047"/>
                <a:gd name="T24" fmla="*/ 3139 w 3758"/>
                <a:gd name="T25" fmla="*/ 2047 h 2047"/>
                <a:gd name="T26" fmla="*/ 3758 w 3758"/>
                <a:gd name="T27" fmla="*/ 1428 h 2047"/>
                <a:gd name="T28" fmla="*/ 3139 w 3758"/>
                <a:gd name="T29" fmla="*/ 809 h 20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758" h="2047">
                  <a:moveTo>
                    <a:pt x="3139" y="809"/>
                  </a:moveTo>
                  <a:cubicBezTo>
                    <a:pt x="3085" y="809"/>
                    <a:pt x="3033" y="816"/>
                    <a:pt x="2983" y="829"/>
                  </a:cubicBezTo>
                  <a:cubicBezTo>
                    <a:pt x="2894" y="700"/>
                    <a:pt x="2745" y="616"/>
                    <a:pt x="2577" y="616"/>
                  </a:cubicBezTo>
                  <a:cubicBezTo>
                    <a:pt x="2522" y="616"/>
                    <a:pt x="2470" y="625"/>
                    <a:pt x="2420" y="641"/>
                  </a:cubicBezTo>
                  <a:cubicBezTo>
                    <a:pt x="2337" y="275"/>
                    <a:pt x="2010" y="0"/>
                    <a:pt x="1618" y="0"/>
                  </a:cubicBezTo>
                  <a:cubicBezTo>
                    <a:pt x="1163" y="0"/>
                    <a:pt x="795" y="369"/>
                    <a:pt x="795" y="824"/>
                  </a:cubicBezTo>
                  <a:cubicBezTo>
                    <a:pt x="795" y="833"/>
                    <a:pt x="795" y="842"/>
                    <a:pt x="796" y="851"/>
                  </a:cubicBezTo>
                  <a:cubicBezTo>
                    <a:pt x="738" y="833"/>
                    <a:pt x="676" y="824"/>
                    <a:pt x="612" y="824"/>
                  </a:cubicBezTo>
                  <a:cubicBezTo>
                    <a:pt x="274" y="824"/>
                    <a:pt x="0" y="1097"/>
                    <a:pt x="0" y="1435"/>
                  </a:cubicBezTo>
                  <a:cubicBezTo>
                    <a:pt x="0" y="1773"/>
                    <a:pt x="274" y="2047"/>
                    <a:pt x="612" y="2047"/>
                  </a:cubicBezTo>
                  <a:cubicBezTo>
                    <a:pt x="2444" y="2047"/>
                    <a:pt x="2444" y="2047"/>
                    <a:pt x="2444" y="2047"/>
                  </a:cubicBezTo>
                  <a:cubicBezTo>
                    <a:pt x="2784" y="2047"/>
                    <a:pt x="2784" y="2047"/>
                    <a:pt x="2784" y="2047"/>
                  </a:cubicBezTo>
                  <a:cubicBezTo>
                    <a:pt x="3139" y="2047"/>
                    <a:pt x="3139" y="2047"/>
                    <a:pt x="3139" y="2047"/>
                  </a:cubicBezTo>
                  <a:cubicBezTo>
                    <a:pt x="3480" y="2047"/>
                    <a:pt x="3758" y="1770"/>
                    <a:pt x="3758" y="1428"/>
                  </a:cubicBezTo>
                  <a:cubicBezTo>
                    <a:pt x="3758" y="1086"/>
                    <a:pt x="3480" y="809"/>
                    <a:pt x="3139" y="80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gradFill>
                <a:gsLst>
                  <a:gs pos="0">
                    <a:schemeClr val="accent1"/>
                  </a:gs>
                  <a:gs pos="100000">
                    <a:schemeClr val="accent3"/>
                  </a:gs>
                </a:gsLst>
                <a:lin ang="5400000" scaled="1"/>
              </a:gra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xmlns="" id="{75ECD7AD-B2AC-4DB7-9C0E-C70E7A8DBA83}"/>
                </a:ext>
              </a:extLst>
            </p:cNvPr>
            <p:cNvSpPr txBox="1"/>
            <p:nvPr/>
          </p:nvSpPr>
          <p:spPr>
            <a:xfrm>
              <a:off x="9962720" y="5516522"/>
              <a:ext cx="1516404" cy="564730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algn="ctr">
                <a:defRPr/>
              </a:pPr>
              <a:r>
                <a:rPr lang="en-US" sz="1400" kern="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Assistance with New Hire Paperwork</a:t>
              </a:r>
              <a:endParaRPr lang="en-US" sz="14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2690F67B-774E-4714-9D07-7012028F1E6A}"/>
              </a:ext>
            </a:extLst>
          </p:cNvPr>
          <p:cNvSpPr txBox="1"/>
          <p:nvPr/>
        </p:nvSpPr>
        <p:spPr>
          <a:xfrm>
            <a:off x="4841719" y="5882072"/>
            <a:ext cx="2430474" cy="3016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IN" b="1" dirty="0" smtClean="0">
                <a:solidFill>
                  <a:schemeClr val="bg1"/>
                </a:solidFill>
              </a:rPr>
              <a:t>Candidate Experience</a:t>
            </a: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xmlns="" id="{E15B96B0-362A-4990-9043-914D1973B41F}"/>
              </a:ext>
            </a:extLst>
          </p:cNvPr>
          <p:cNvGrpSpPr/>
          <p:nvPr/>
        </p:nvGrpSpPr>
        <p:grpSpPr>
          <a:xfrm>
            <a:off x="8368149" y="4408103"/>
            <a:ext cx="567671" cy="431342"/>
            <a:chOff x="8366560" y="4682742"/>
            <a:chExt cx="567671" cy="431342"/>
          </a:xfrm>
          <a:gradFill flip="none" rotWithShape="1">
            <a:gsLst>
              <a:gs pos="0">
                <a:schemeClr val="accent1"/>
              </a:gs>
              <a:gs pos="100000">
                <a:schemeClr val="accent3"/>
              </a:gs>
            </a:gsLst>
            <a:lin ang="2700000" scaled="1"/>
            <a:tileRect/>
          </a:gradFill>
        </p:grpSpPr>
        <p:sp>
          <p:nvSpPr>
            <p:cNvPr id="74" name="Freeform 22">
              <a:extLst>
                <a:ext uri="{FF2B5EF4-FFF2-40B4-BE49-F238E27FC236}">
                  <a16:creationId xmlns:a16="http://schemas.microsoft.com/office/drawing/2014/main" xmlns="" id="{336FD914-9011-4449-8603-6AADBED7E8C5}"/>
                </a:ext>
              </a:extLst>
            </p:cNvPr>
            <p:cNvSpPr>
              <a:spLocks/>
            </p:cNvSpPr>
            <p:nvPr/>
          </p:nvSpPr>
          <p:spPr bwMode="auto">
            <a:xfrm>
              <a:off x="8851196" y="4881746"/>
              <a:ext cx="83035" cy="33334"/>
            </a:xfrm>
            <a:custGeom>
              <a:avLst/>
              <a:gdLst>
                <a:gd name="T0" fmla="*/ 703 w 879"/>
                <a:gd name="T1" fmla="*/ 0 h 352"/>
                <a:gd name="T2" fmla="*/ 176 w 879"/>
                <a:gd name="T3" fmla="*/ 0 h 352"/>
                <a:gd name="T4" fmla="*/ 0 w 879"/>
                <a:gd name="T5" fmla="*/ 176 h 352"/>
                <a:gd name="T6" fmla="*/ 176 w 879"/>
                <a:gd name="T7" fmla="*/ 352 h 352"/>
                <a:gd name="T8" fmla="*/ 703 w 879"/>
                <a:gd name="T9" fmla="*/ 352 h 352"/>
                <a:gd name="T10" fmla="*/ 879 w 879"/>
                <a:gd name="T11" fmla="*/ 176 h 352"/>
                <a:gd name="T12" fmla="*/ 703 w 879"/>
                <a:gd name="T13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9" h="352">
                  <a:moveTo>
                    <a:pt x="703" y="0"/>
                  </a:moveTo>
                  <a:cubicBezTo>
                    <a:pt x="176" y="0"/>
                    <a:pt x="176" y="0"/>
                    <a:pt x="176" y="0"/>
                  </a:cubicBezTo>
                  <a:cubicBezTo>
                    <a:pt x="79" y="0"/>
                    <a:pt x="0" y="79"/>
                    <a:pt x="0" y="176"/>
                  </a:cubicBezTo>
                  <a:cubicBezTo>
                    <a:pt x="0" y="273"/>
                    <a:pt x="79" y="352"/>
                    <a:pt x="176" y="352"/>
                  </a:cubicBezTo>
                  <a:cubicBezTo>
                    <a:pt x="703" y="352"/>
                    <a:pt x="703" y="352"/>
                    <a:pt x="703" y="352"/>
                  </a:cubicBezTo>
                  <a:cubicBezTo>
                    <a:pt x="800" y="352"/>
                    <a:pt x="879" y="273"/>
                    <a:pt x="879" y="176"/>
                  </a:cubicBezTo>
                  <a:cubicBezTo>
                    <a:pt x="879" y="79"/>
                    <a:pt x="800" y="0"/>
                    <a:pt x="70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5" name="Freeform 23">
              <a:extLst>
                <a:ext uri="{FF2B5EF4-FFF2-40B4-BE49-F238E27FC236}">
                  <a16:creationId xmlns:a16="http://schemas.microsoft.com/office/drawing/2014/main" xmlns="" id="{4B41C87F-D7F4-403F-AA3B-BF60359CA424}"/>
                </a:ext>
              </a:extLst>
            </p:cNvPr>
            <p:cNvSpPr>
              <a:spLocks/>
            </p:cNvSpPr>
            <p:nvPr/>
          </p:nvSpPr>
          <p:spPr bwMode="auto">
            <a:xfrm>
              <a:off x="8832833" y="4946617"/>
              <a:ext cx="69861" cy="69661"/>
            </a:xfrm>
            <a:custGeom>
              <a:avLst/>
              <a:gdLst>
                <a:gd name="T0" fmla="*/ 669 w 738"/>
                <a:gd name="T1" fmla="*/ 420 h 738"/>
                <a:gd name="T2" fmla="*/ 317 w 738"/>
                <a:gd name="T3" fmla="*/ 69 h 738"/>
                <a:gd name="T4" fmla="*/ 69 w 738"/>
                <a:gd name="T5" fmla="*/ 69 h 738"/>
                <a:gd name="T6" fmla="*/ 69 w 738"/>
                <a:gd name="T7" fmla="*/ 317 h 738"/>
                <a:gd name="T8" fmla="*/ 420 w 738"/>
                <a:gd name="T9" fmla="*/ 669 h 738"/>
                <a:gd name="T10" fmla="*/ 669 w 738"/>
                <a:gd name="T11" fmla="*/ 669 h 738"/>
                <a:gd name="T12" fmla="*/ 669 w 738"/>
                <a:gd name="T13" fmla="*/ 420 h 7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8" h="738">
                  <a:moveTo>
                    <a:pt x="669" y="420"/>
                  </a:moveTo>
                  <a:cubicBezTo>
                    <a:pt x="317" y="69"/>
                    <a:pt x="317" y="69"/>
                    <a:pt x="317" y="69"/>
                  </a:cubicBezTo>
                  <a:cubicBezTo>
                    <a:pt x="249" y="0"/>
                    <a:pt x="137" y="0"/>
                    <a:pt x="69" y="69"/>
                  </a:cubicBezTo>
                  <a:cubicBezTo>
                    <a:pt x="0" y="137"/>
                    <a:pt x="0" y="249"/>
                    <a:pt x="69" y="317"/>
                  </a:cubicBezTo>
                  <a:cubicBezTo>
                    <a:pt x="420" y="669"/>
                    <a:pt x="420" y="669"/>
                    <a:pt x="420" y="669"/>
                  </a:cubicBezTo>
                  <a:cubicBezTo>
                    <a:pt x="489" y="738"/>
                    <a:pt x="600" y="738"/>
                    <a:pt x="669" y="669"/>
                  </a:cubicBezTo>
                  <a:cubicBezTo>
                    <a:pt x="738" y="600"/>
                    <a:pt x="738" y="489"/>
                    <a:pt x="669" y="42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6" name="Freeform 24">
              <a:extLst>
                <a:ext uri="{FF2B5EF4-FFF2-40B4-BE49-F238E27FC236}">
                  <a16:creationId xmlns:a16="http://schemas.microsoft.com/office/drawing/2014/main" xmlns="" id="{F8EA8E26-F112-4056-954E-A85B14570210}"/>
                </a:ext>
              </a:extLst>
            </p:cNvPr>
            <p:cNvSpPr>
              <a:spLocks/>
            </p:cNvSpPr>
            <p:nvPr/>
          </p:nvSpPr>
          <p:spPr bwMode="auto">
            <a:xfrm>
              <a:off x="8832833" y="4780547"/>
              <a:ext cx="69861" cy="69661"/>
            </a:xfrm>
            <a:custGeom>
              <a:avLst/>
              <a:gdLst>
                <a:gd name="T0" fmla="*/ 669 w 738"/>
                <a:gd name="T1" fmla="*/ 69 h 738"/>
                <a:gd name="T2" fmla="*/ 420 w 738"/>
                <a:gd name="T3" fmla="*/ 69 h 738"/>
                <a:gd name="T4" fmla="*/ 69 w 738"/>
                <a:gd name="T5" fmla="*/ 421 h 738"/>
                <a:gd name="T6" fmla="*/ 69 w 738"/>
                <a:gd name="T7" fmla="*/ 669 h 738"/>
                <a:gd name="T8" fmla="*/ 317 w 738"/>
                <a:gd name="T9" fmla="*/ 669 h 738"/>
                <a:gd name="T10" fmla="*/ 669 w 738"/>
                <a:gd name="T11" fmla="*/ 318 h 738"/>
                <a:gd name="T12" fmla="*/ 669 w 738"/>
                <a:gd name="T13" fmla="*/ 69 h 7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8" h="738">
                  <a:moveTo>
                    <a:pt x="669" y="69"/>
                  </a:moveTo>
                  <a:cubicBezTo>
                    <a:pt x="600" y="0"/>
                    <a:pt x="489" y="0"/>
                    <a:pt x="420" y="69"/>
                  </a:cubicBezTo>
                  <a:cubicBezTo>
                    <a:pt x="69" y="421"/>
                    <a:pt x="69" y="421"/>
                    <a:pt x="69" y="421"/>
                  </a:cubicBezTo>
                  <a:cubicBezTo>
                    <a:pt x="0" y="489"/>
                    <a:pt x="0" y="601"/>
                    <a:pt x="69" y="669"/>
                  </a:cubicBezTo>
                  <a:cubicBezTo>
                    <a:pt x="137" y="738"/>
                    <a:pt x="249" y="738"/>
                    <a:pt x="317" y="669"/>
                  </a:cubicBezTo>
                  <a:cubicBezTo>
                    <a:pt x="669" y="318"/>
                    <a:pt x="669" y="318"/>
                    <a:pt x="669" y="318"/>
                  </a:cubicBezTo>
                  <a:cubicBezTo>
                    <a:pt x="738" y="249"/>
                    <a:pt x="738" y="138"/>
                    <a:pt x="669" y="6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7" name="Freeform 25">
              <a:extLst>
                <a:ext uri="{FF2B5EF4-FFF2-40B4-BE49-F238E27FC236}">
                  <a16:creationId xmlns:a16="http://schemas.microsoft.com/office/drawing/2014/main" xmlns="" id="{01C4260D-4756-4ECF-BFB9-FED9AF2DA0D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66560" y="4682742"/>
              <a:ext cx="434735" cy="431342"/>
            </a:xfrm>
            <a:custGeom>
              <a:avLst/>
              <a:gdLst>
                <a:gd name="T0" fmla="*/ 4066 w 4594"/>
                <a:gd name="T1" fmla="*/ 0 h 4570"/>
                <a:gd name="T2" fmla="*/ 3545 w 4594"/>
                <a:gd name="T3" fmla="*/ 448 h 4570"/>
                <a:gd name="T4" fmla="*/ 3385 w 4594"/>
                <a:gd name="T5" fmla="*/ 609 h 4570"/>
                <a:gd name="T6" fmla="*/ 2285 w 4594"/>
                <a:gd name="T7" fmla="*/ 1055 h 4570"/>
                <a:gd name="T8" fmla="*/ 1230 w 4594"/>
                <a:gd name="T9" fmla="*/ 1055 h 4570"/>
                <a:gd name="T10" fmla="*/ 733 w 4594"/>
                <a:gd name="T11" fmla="*/ 1406 h 4570"/>
                <a:gd name="T12" fmla="*/ 703 w 4594"/>
                <a:gd name="T13" fmla="*/ 1406 h 4570"/>
                <a:gd name="T14" fmla="*/ 0 w 4594"/>
                <a:gd name="T15" fmla="*/ 2109 h 4570"/>
                <a:gd name="T16" fmla="*/ 703 w 4594"/>
                <a:gd name="T17" fmla="*/ 2812 h 4570"/>
                <a:gd name="T18" fmla="*/ 733 w 4594"/>
                <a:gd name="T19" fmla="*/ 2812 h 4570"/>
                <a:gd name="T20" fmla="*/ 1055 w 4594"/>
                <a:gd name="T21" fmla="*/ 3134 h 4570"/>
                <a:gd name="T22" fmla="*/ 1055 w 4594"/>
                <a:gd name="T23" fmla="*/ 4043 h 4570"/>
                <a:gd name="T24" fmla="*/ 1582 w 4594"/>
                <a:gd name="T25" fmla="*/ 4570 h 4570"/>
                <a:gd name="T26" fmla="*/ 2109 w 4594"/>
                <a:gd name="T27" fmla="*/ 4043 h 4570"/>
                <a:gd name="T28" fmla="*/ 2109 w 4594"/>
                <a:gd name="T29" fmla="*/ 3164 h 4570"/>
                <a:gd name="T30" fmla="*/ 2285 w 4594"/>
                <a:gd name="T31" fmla="*/ 3164 h 4570"/>
                <a:gd name="T32" fmla="*/ 3385 w 4594"/>
                <a:gd name="T33" fmla="*/ 3610 h 4570"/>
                <a:gd name="T34" fmla="*/ 3545 w 4594"/>
                <a:gd name="T35" fmla="*/ 3770 h 4570"/>
                <a:gd name="T36" fmla="*/ 4066 w 4594"/>
                <a:gd name="T37" fmla="*/ 4219 h 4570"/>
                <a:gd name="T38" fmla="*/ 4594 w 4594"/>
                <a:gd name="T39" fmla="*/ 3691 h 4570"/>
                <a:gd name="T40" fmla="*/ 4594 w 4594"/>
                <a:gd name="T41" fmla="*/ 527 h 4570"/>
                <a:gd name="T42" fmla="*/ 4066 w 4594"/>
                <a:gd name="T43" fmla="*/ 0 h 4570"/>
                <a:gd name="T44" fmla="*/ 703 w 4594"/>
                <a:gd name="T45" fmla="*/ 2461 h 4570"/>
                <a:gd name="T46" fmla="*/ 352 w 4594"/>
                <a:gd name="T47" fmla="*/ 2109 h 4570"/>
                <a:gd name="T48" fmla="*/ 703 w 4594"/>
                <a:gd name="T49" fmla="*/ 1758 h 4570"/>
                <a:gd name="T50" fmla="*/ 703 w 4594"/>
                <a:gd name="T51" fmla="*/ 2461 h 4570"/>
                <a:gd name="T52" fmla="*/ 1758 w 4594"/>
                <a:gd name="T53" fmla="*/ 4043 h 4570"/>
                <a:gd name="T54" fmla="*/ 1582 w 4594"/>
                <a:gd name="T55" fmla="*/ 4219 h 4570"/>
                <a:gd name="T56" fmla="*/ 1406 w 4594"/>
                <a:gd name="T57" fmla="*/ 4043 h 4570"/>
                <a:gd name="T58" fmla="*/ 1406 w 4594"/>
                <a:gd name="T59" fmla="*/ 3164 h 4570"/>
                <a:gd name="T60" fmla="*/ 1758 w 4594"/>
                <a:gd name="T61" fmla="*/ 3164 h 4570"/>
                <a:gd name="T62" fmla="*/ 1758 w 4594"/>
                <a:gd name="T63" fmla="*/ 4043 h 4570"/>
                <a:gd name="T64" fmla="*/ 2109 w 4594"/>
                <a:gd name="T65" fmla="*/ 2812 h 4570"/>
                <a:gd name="T66" fmla="*/ 1230 w 4594"/>
                <a:gd name="T67" fmla="*/ 2812 h 4570"/>
                <a:gd name="T68" fmla="*/ 1055 w 4594"/>
                <a:gd name="T69" fmla="*/ 2637 h 4570"/>
                <a:gd name="T70" fmla="*/ 1055 w 4594"/>
                <a:gd name="T71" fmla="*/ 1582 h 4570"/>
                <a:gd name="T72" fmla="*/ 1230 w 4594"/>
                <a:gd name="T73" fmla="*/ 1406 h 4570"/>
                <a:gd name="T74" fmla="*/ 2109 w 4594"/>
                <a:gd name="T75" fmla="*/ 1406 h 4570"/>
                <a:gd name="T76" fmla="*/ 2109 w 4594"/>
                <a:gd name="T77" fmla="*/ 2812 h 4570"/>
                <a:gd name="T78" fmla="*/ 3539 w 4594"/>
                <a:gd name="T79" fmla="*/ 3273 h 4570"/>
                <a:gd name="T80" fmla="*/ 2460 w 4594"/>
                <a:gd name="T81" fmla="*/ 2820 h 4570"/>
                <a:gd name="T82" fmla="*/ 2460 w 4594"/>
                <a:gd name="T83" fmla="*/ 1398 h 4570"/>
                <a:gd name="T84" fmla="*/ 3539 w 4594"/>
                <a:gd name="T85" fmla="*/ 945 h 4570"/>
                <a:gd name="T86" fmla="*/ 3539 w 4594"/>
                <a:gd name="T87" fmla="*/ 3273 h 4570"/>
                <a:gd name="T88" fmla="*/ 4242 w 4594"/>
                <a:gd name="T89" fmla="*/ 3691 h 4570"/>
                <a:gd name="T90" fmla="*/ 4066 w 4594"/>
                <a:gd name="T91" fmla="*/ 3867 h 4570"/>
                <a:gd name="T92" fmla="*/ 4066 w 4594"/>
                <a:gd name="T93" fmla="*/ 3867 h 4570"/>
                <a:gd name="T94" fmla="*/ 3891 w 4594"/>
                <a:gd name="T95" fmla="*/ 3691 h 4570"/>
                <a:gd name="T96" fmla="*/ 3891 w 4594"/>
                <a:gd name="T97" fmla="*/ 527 h 4570"/>
                <a:gd name="T98" fmla="*/ 4066 w 4594"/>
                <a:gd name="T99" fmla="*/ 351 h 4570"/>
                <a:gd name="T100" fmla="*/ 4242 w 4594"/>
                <a:gd name="T101" fmla="*/ 527 h 4570"/>
                <a:gd name="T102" fmla="*/ 4242 w 4594"/>
                <a:gd name="T103" fmla="*/ 3691 h 4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594" h="4570">
                  <a:moveTo>
                    <a:pt x="4066" y="0"/>
                  </a:moveTo>
                  <a:cubicBezTo>
                    <a:pt x="3802" y="0"/>
                    <a:pt x="3583" y="195"/>
                    <a:pt x="3545" y="448"/>
                  </a:cubicBezTo>
                  <a:cubicBezTo>
                    <a:pt x="3385" y="609"/>
                    <a:pt x="3385" y="609"/>
                    <a:pt x="3385" y="609"/>
                  </a:cubicBezTo>
                  <a:cubicBezTo>
                    <a:pt x="3106" y="888"/>
                    <a:pt x="2695" y="1055"/>
                    <a:pt x="2285" y="1055"/>
                  </a:cubicBezTo>
                  <a:cubicBezTo>
                    <a:pt x="1230" y="1055"/>
                    <a:pt x="1230" y="1055"/>
                    <a:pt x="1230" y="1055"/>
                  </a:cubicBezTo>
                  <a:cubicBezTo>
                    <a:pt x="1001" y="1055"/>
                    <a:pt x="806" y="1201"/>
                    <a:pt x="733" y="1406"/>
                  </a:cubicBezTo>
                  <a:cubicBezTo>
                    <a:pt x="703" y="1406"/>
                    <a:pt x="703" y="1406"/>
                    <a:pt x="703" y="1406"/>
                  </a:cubicBezTo>
                  <a:cubicBezTo>
                    <a:pt x="315" y="1406"/>
                    <a:pt x="0" y="1722"/>
                    <a:pt x="0" y="2109"/>
                  </a:cubicBezTo>
                  <a:cubicBezTo>
                    <a:pt x="0" y="2497"/>
                    <a:pt x="315" y="2812"/>
                    <a:pt x="703" y="2812"/>
                  </a:cubicBezTo>
                  <a:cubicBezTo>
                    <a:pt x="733" y="2812"/>
                    <a:pt x="733" y="2812"/>
                    <a:pt x="733" y="2812"/>
                  </a:cubicBezTo>
                  <a:cubicBezTo>
                    <a:pt x="786" y="2962"/>
                    <a:pt x="905" y="3081"/>
                    <a:pt x="1055" y="3134"/>
                  </a:cubicBezTo>
                  <a:cubicBezTo>
                    <a:pt x="1055" y="4043"/>
                    <a:pt x="1055" y="4043"/>
                    <a:pt x="1055" y="4043"/>
                  </a:cubicBezTo>
                  <a:cubicBezTo>
                    <a:pt x="1055" y="4334"/>
                    <a:pt x="1291" y="4570"/>
                    <a:pt x="1582" y="4570"/>
                  </a:cubicBezTo>
                  <a:cubicBezTo>
                    <a:pt x="1873" y="4570"/>
                    <a:pt x="2109" y="4334"/>
                    <a:pt x="2109" y="4043"/>
                  </a:cubicBezTo>
                  <a:cubicBezTo>
                    <a:pt x="2109" y="3164"/>
                    <a:pt x="2109" y="3164"/>
                    <a:pt x="2109" y="3164"/>
                  </a:cubicBezTo>
                  <a:cubicBezTo>
                    <a:pt x="2285" y="3164"/>
                    <a:pt x="2285" y="3164"/>
                    <a:pt x="2285" y="3164"/>
                  </a:cubicBezTo>
                  <a:cubicBezTo>
                    <a:pt x="2695" y="3164"/>
                    <a:pt x="3106" y="3331"/>
                    <a:pt x="3385" y="3610"/>
                  </a:cubicBezTo>
                  <a:cubicBezTo>
                    <a:pt x="3545" y="3770"/>
                    <a:pt x="3545" y="3770"/>
                    <a:pt x="3545" y="3770"/>
                  </a:cubicBezTo>
                  <a:cubicBezTo>
                    <a:pt x="3583" y="4024"/>
                    <a:pt x="3802" y="4219"/>
                    <a:pt x="4066" y="4219"/>
                  </a:cubicBezTo>
                  <a:cubicBezTo>
                    <a:pt x="4357" y="4219"/>
                    <a:pt x="4594" y="3982"/>
                    <a:pt x="4594" y="3691"/>
                  </a:cubicBezTo>
                  <a:cubicBezTo>
                    <a:pt x="4594" y="527"/>
                    <a:pt x="4594" y="527"/>
                    <a:pt x="4594" y="527"/>
                  </a:cubicBezTo>
                  <a:cubicBezTo>
                    <a:pt x="4594" y="236"/>
                    <a:pt x="4357" y="0"/>
                    <a:pt x="4066" y="0"/>
                  </a:cubicBezTo>
                  <a:close/>
                  <a:moveTo>
                    <a:pt x="703" y="2461"/>
                  </a:moveTo>
                  <a:cubicBezTo>
                    <a:pt x="509" y="2461"/>
                    <a:pt x="352" y="2303"/>
                    <a:pt x="352" y="2109"/>
                  </a:cubicBezTo>
                  <a:cubicBezTo>
                    <a:pt x="352" y="1915"/>
                    <a:pt x="509" y="1758"/>
                    <a:pt x="703" y="1758"/>
                  </a:cubicBezTo>
                  <a:lnTo>
                    <a:pt x="703" y="2461"/>
                  </a:lnTo>
                  <a:close/>
                  <a:moveTo>
                    <a:pt x="1758" y="4043"/>
                  </a:moveTo>
                  <a:cubicBezTo>
                    <a:pt x="1758" y="4140"/>
                    <a:pt x="1679" y="4219"/>
                    <a:pt x="1582" y="4219"/>
                  </a:cubicBezTo>
                  <a:cubicBezTo>
                    <a:pt x="1485" y="4219"/>
                    <a:pt x="1406" y="4140"/>
                    <a:pt x="1406" y="4043"/>
                  </a:cubicBezTo>
                  <a:cubicBezTo>
                    <a:pt x="1406" y="3164"/>
                    <a:pt x="1406" y="3164"/>
                    <a:pt x="1406" y="3164"/>
                  </a:cubicBezTo>
                  <a:cubicBezTo>
                    <a:pt x="1758" y="3164"/>
                    <a:pt x="1758" y="3164"/>
                    <a:pt x="1758" y="3164"/>
                  </a:cubicBezTo>
                  <a:lnTo>
                    <a:pt x="1758" y="4043"/>
                  </a:lnTo>
                  <a:close/>
                  <a:moveTo>
                    <a:pt x="2109" y="2812"/>
                  </a:moveTo>
                  <a:cubicBezTo>
                    <a:pt x="1230" y="2812"/>
                    <a:pt x="1230" y="2812"/>
                    <a:pt x="1230" y="2812"/>
                  </a:cubicBezTo>
                  <a:cubicBezTo>
                    <a:pt x="1134" y="2812"/>
                    <a:pt x="1055" y="2733"/>
                    <a:pt x="1055" y="2637"/>
                  </a:cubicBezTo>
                  <a:cubicBezTo>
                    <a:pt x="1055" y="1582"/>
                    <a:pt x="1055" y="1582"/>
                    <a:pt x="1055" y="1582"/>
                  </a:cubicBezTo>
                  <a:cubicBezTo>
                    <a:pt x="1055" y="1485"/>
                    <a:pt x="1134" y="1406"/>
                    <a:pt x="1230" y="1406"/>
                  </a:cubicBezTo>
                  <a:cubicBezTo>
                    <a:pt x="2109" y="1406"/>
                    <a:pt x="2109" y="1406"/>
                    <a:pt x="2109" y="1406"/>
                  </a:cubicBezTo>
                  <a:lnTo>
                    <a:pt x="2109" y="2812"/>
                  </a:lnTo>
                  <a:close/>
                  <a:moveTo>
                    <a:pt x="3539" y="3273"/>
                  </a:moveTo>
                  <a:cubicBezTo>
                    <a:pt x="3242" y="3016"/>
                    <a:pt x="2860" y="2857"/>
                    <a:pt x="2460" y="2820"/>
                  </a:cubicBezTo>
                  <a:cubicBezTo>
                    <a:pt x="2460" y="1398"/>
                    <a:pt x="2460" y="1398"/>
                    <a:pt x="2460" y="1398"/>
                  </a:cubicBezTo>
                  <a:cubicBezTo>
                    <a:pt x="2860" y="1362"/>
                    <a:pt x="3242" y="1202"/>
                    <a:pt x="3539" y="945"/>
                  </a:cubicBezTo>
                  <a:lnTo>
                    <a:pt x="3539" y="3273"/>
                  </a:lnTo>
                  <a:close/>
                  <a:moveTo>
                    <a:pt x="4242" y="3691"/>
                  </a:moveTo>
                  <a:cubicBezTo>
                    <a:pt x="4242" y="3788"/>
                    <a:pt x="4163" y="3867"/>
                    <a:pt x="4066" y="3867"/>
                  </a:cubicBezTo>
                  <a:cubicBezTo>
                    <a:pt x="4066" y="3867"/>
                    <a:pt x="4066" y="3867"/>
                    <a:pt x="4066" y="3867"/>
                  </a:cubicBezTo>
                  <a:cubicBezTo>
                    <a:pt x="3969" y="3867"/>
                    <a:pt x="3891" y="3788"/>
                    <a:pt x="3891" y="3691"/>
                  </a:cubicBezTo>
                  <a:cubicBezTo>
                    <a:pt x="3891" y="527"/>
                    <a:pt x="3891" y="527"/>
                    <a:pt x="3891" y="527"/>
                  </a:cubicBezTo>
                  <a:cubicBezTo>
                    <a:pt x="3891" y="430"/>
                    <a:pt x="3969" y="351"/>
                    <a:pt x="4066" y="351"/>
                  </a:cubicBezTo>
                  <a:cubicBezTo>
                    <a:pt x="4163" y="351"/>
                    <a:pt x="4242" y="430"/>
                    <a:pt x="4242" y="527"/>
                  </a:cubicBezTo>
                  <a:lnTo>
                    <a:pt x="4242" y="369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xmlns="" id="{21A59E57-C2C7-45F6-A260-04DFCFBE306A}"/>
              </a:ext>
            </a:extLst>
          </p:cNvPr>
          <p:cNvSpPr txBox="1"/>
          <p:nvPr/>
        </p:nvSpPr>
        <p:spPr>
          <a:xfrm>
            <a:off x="5445659" y="3348951"/>
            <a:ext cx="1103804" cy="307777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 algn="ctr">
              <a:defRPr/>
            </a:pPr>
            <a:r>
              <a:rPr lang="en-US" sz="140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 / Screen</a:t>
            </a:r>
            <a:endParaRPr lang="en-US" sz="1400" kern="0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xmlns="" id="{F3FD53C6-9CB6-4C8D-98DC-3D7738C17ADB}"/>
              </a:ext>
            </a:extLst>
          </p:cNvPr>
          <p:cNvSpPr txBox="1"/>
          <p:nvPr/>
        </p:nvSpPr>
        <p:spPr>
          <a:xfrm>
            <a:off x="7043639" y="3882977"/>
            <a:ext cx="1103804" cy="307777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 algn="ctr">
              <a:defRPr/>
            </a:pPr>
            <a:r>
              <a:rPr lang="en-US" sz="140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Hire</a:t>
            </a:r>
            <a:endParaRPr lang="en-US" sz="1400" kern="0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xmlns="" id="{52C17736-64F1-48E2-B9D9-4BEE40E00D74}"/>
              </a:ext>
            </a:extLst>
          </p:cNvPr>
          <p:cNvSpPr txBox="1"/>
          <p:nvPr/>
        </p:nvSpPr>
        <p:spPr>
          <a:xfrm>
            <a:off x="8100081" y="4886669"/>
            <a:ext cx="1103804" cy="307777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 algn="ctr">
              <a:defRPr/>
            </a:pPr>
            <a:r>
              <a:rPr lang="en-US" sz="140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Onboard</a:t>
            </a:r>
            <a:endParaRPr lang="en-US" sz="1400" kern="0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xmlns="" id="{725B7EC0-3E3B-42E2-95D8-19647451C22C}"/>
              </a:ext>
            </a:extLst>
          </p:cNvPr>
          <p:cNvSpPr txBox="1"/>
          <p:nvPr/>
        </p:nvSpPr>
        <p:spPr>
          <a:xfrm>
            <a:off x="3785535" y="3863856"/>
            <a:ext cx="1103804" cy="307777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 algn="ctr">
              <a:defRPr/>
            </a:pPr>
            <a:r>
              <a:rPr lang="en-US" sz="140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Apply</a:t>
            </a:r>
            <a:endParaRPr lang="en-US" sz="1400" kern="0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xmlns="" id="{F41365A8-EF6C-4C31-A46D-437F0C0F3D7D}"/>
              </a:ext>
            </a:extLst>
          </p:cNvPr>
          <p:cNvSpPr txBox="1"/>
          <p:nvPr/>
        </p:nvSpPr>
        <p:spPr>
          <a:xfrm>
            <a:off x="2840706" y="5249745"/>
            <a:ext cx="1103804" cy="307777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 algn="ctr">
              <a:defRPr/>
            </a:pPr>
            <a:r>
              <a:rPr lang="en-US" sz="140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Engage</a:t>
            </a:r>
            <a:endParaRPr lang="en-US" sz="1400" kern="0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xmlns="" id="{8A499104-899B-49B5-83C7-21142BBC6781}"/>
              </a:ext>
            </a:extLst>
          </p:cNvPr>
          <p:cNvGrpSpPr/>
          <p:nvPr/>
        </p:nvGrpSpPr>
        <p:grpSpPr>
          <a:xfrm>
            <a:off x="5758402" y="2835857"/>
            <a:ext cx="497398" cy="496113"/>
            <a:chOff x="-13847763" y="-5449887"/>
            <a:chExt cx="12906375" cy="12873037"/>
          </a:xfr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2700000" scaled="1"/>
          </a:gradFill>
        </p:grpSpPr>
        <p:sp>
          <p:nvSpPr>
            <p:cNvPr id="93" name="Freeform 29">
              <a:extLst>
                <a:ext uri="{FF2B5EF4-FFF2-40B4-BE49-F238E27FC236}">
                  <a16:creationId xmlns:a16="http://schemas.microsoft.com/office/drawing/2014/main" xmlns="" id="{81800640-6A27-4E05-8584-5508A9E0BF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3066713" y="-5449887"/>
              <a:ext cx="11345863" cy="6034088"/>
            </a:xfrm>
            <a:custGeom>
              <a:avLst/>
              <a:gdLst>
                <a:gd name="T0" fmla="*/ 4746 w 5274"/>
                <a:gd name="T1" fmla="*/ 0 h 2812"/>
                <a:gd name="T2" fmla="*/ 4219 w 5274"/>
                <a:gd name="T3" fmla="*/ 527 h 2812"/>
                <a:gd name="T4" fmla="*/ 4324 w 5274"/>
                <a:gd name="T5" fmla="*/ 842 h 2812"/>
                <a:gd name="T6" fmla="*/ 3466 w 5274"/>
                <a:gd name="T7" fmla="*/ 1773 h 2812"/>
                <a:gd name="T8" fmla="*/ 3340 w 5274"/>
                <a:gd name="T9" fmla="*/ 1758 h 2812"/>
                <a:gd name="T10" fmla="*/ 3048 w 5274"/>
                <a:gd name="T11" fmla="*/ 1846 h 2812"/>
                <a:gd name="T12" fmla="*/ 2437 w 5274"/>
                <a:gd name="T13" fmla="*/ 1388 h 2812"/>
                <a:gd name="T14" fmla="*/ 2461 w 5274"/>
                <a:gd name="T15" fmla="*/ 1230 h 2812"/>
                <a:gd name="T16" fmla="*/ 1934 w 5274"/>
                <a:gd name="T17" fmla="*/ 703 h 2812"/>
                <a:gd name="T18" fmla="*/ 1407 w 5274"/>
                <a:gd name="T19" fmla="*/ 1230 h 2812"/>
                <a:gd name="T20" fmla="*/ 1431 w 5274"/>
                <a:gd name="T21" fmla="*/ 1388 h 2812"/>
                <a:gd name="T22" fmla="*/ 820 w 5274"/>
                <a:gd name="T23" fmla="*/ 1846 h 2812"/>
                <a:gd name="T24" fmla="*/ 528 w 5274"/>
                <a:gd name="T25" fmla="*/ 1758 h 2812"/>
                <a:gd name="T26" fmla="*/ 0 w 5274"/>
                <a:gd name="T27" fmla="*/ 2285 h 2812"/>
                <a:gd name="T28" fmla="*/ 528 w 5274"/>
                <a:gd name="T29" fmla="*/ 2812 h 2812"/>
                <a:gd name="T30" fmla="*/ 1055 w 5274"/>
                <a:gd name="T31" fmla="*/ 2285 h 2812"/>
                <a:gd name="T32" fmla="*/ 1031 w 5274"/>
                <a:gd name="T33" fmla="*/ 2127 h 2812"/>
                <a:gd name="T34" fmla="*/ 1642 w 5274"/>
                <a:gd name="T35" fmla="*/ 1669 h 2812"/>
                <a:gd name="T36" fmla="*/ 1934 w 5274"/>
                <a:gd name="T37" fmla="*/ 1758 h 2812"/>
                <a:gd name="T38" fmla="*/ 2226 w 5274"/>
                <a:gd name="T39" fmla="*/ 1669 h 2812"/>
                <a:gd name="T40" fmla="*/ 2837 w 5274"/>
                <a:gd name="T41" fmla="*/ 2127 h 2812"/>
                <a:gd name="T42" fmla="*/ 2813 w 5274"/>
                <a:gd name="T43" fmla="*/ 2285 h 2812"/>
                <a:gd name="T44" fmla="*/ 3340 w 5274"/>
                <a:gd name="T45" fmla="*/ 2812 h 2812"/>
                <a:gd name="T46" fmla="*/ 3867 w 5274"/>
                <a:gd name="T47" fmla="*/ 2285 h 2812"/>
                <a:gd name="T48" fmla="*/ 3763 w 5274"/>
                <a:gd name="T49" fmla="*/ 1970 h 2812"/>
                <a:gd name="T50" fmla="*/ 4620 w 5274"/>
                <a:gd name="T51" fmla="*/ 1039 h 2812"/>
                <a:gd name="T52" fmla="*/ 4746 w 5274"/>
                <a:gd name="T53" fmla="*/ 1055 h 2812"/>
                <a:gd name="T54" fmla="*/ 5274 w 5274"/>
                <a:gd name="T55" fmla="*/ 527 h 2812"/>
                <a:gd name="T56" fmla="*/ 4746 w 5274"/>
                <a:gd name="T57" fmla="*/ 0 h 2812"/>
                <a:gd name="T58" fmla="*/ 528 w 5274"/>
                <a:gd name="T59" fmla="*/ 2461 h 2812"/>
                <a:gd name="T60" fmla="*/ 352 w 5274"/>
                <a:gd name="T61" fmla="*/ 2285 h 2812"/>
                <a:gd name="T62" fmla="*/ 528 w 5274"/>
                <a:gd name="T63" fmla="*/ 2109 h 2812"/>
                <a:gd name="T64" fmla="*/ 703 w 5274"/>
                <a:gd name="T65" fmla="*/ 2285 h 2812"/>
                <a:gd name="T66" fmla="*/ 528 w 5274"/>
                <a:gd name="T67" fmla="*/ 2461 h 2812"/>
                <a:gd name="T68" fmla="*/ 1934 w 5274"/>
                <a:gd name="T69" fmla="*/ 1406 h 2812"/>
                <a:gd name="T70" fmla="*/ 1758 w 5274"/>
                <a:gd name="T71" fmla="*/ 1230 h 2812"/>
                <a:gd name="T72" fmla="*/ 1934 w 5274"/>
                <a:gd name="T73" fmla="*/ 1055 h 2812"/>
                <a:gd name="T74" fmla="*/ 2110 w 5274"/>
                <a:gd name="T75" fmla="*/ 1230 h 2812"/>
                <a:gd name="T76" fmla="*/ 1934 w 5274"/>
                <a:gd name="T77" fmla="*/ 1406 h 2812"/>
                <a:gd name="T78" fmla="*/ 3340 w 5274"/>
                <a:gd name="T79" fmla="*/ 2461 h 2812"/>
                <a:gd name="T80" fmla="*/ 3164 w 5274"/>
                <a:gd name="T81" fmla="*/ 2285 h 2812"/>
                <a:gd name="T82" fmla="*/ 3340 w 5274"/>
                <a:gd name="T83" fmla="*/ 2109 h 2812"/>
                <a:gd name="T84" fmla="*/ 3516 w 5274"/>
                <a:gd name="T85" fmla="*/ 2285 h 2812"/>
                <a:gd name="T86" fmla="*/ 3340 w 5274"/>
                <a:gd name="T87" fmla="*/ 2461 h 2812"/>
                <a:gd name="T88" fmla="*/ 4746 w 5274"/>
                <a:gd name="T89" fmla="*/ 703 h 2812"/>
                <a:gd name="T90" fmla="*/ 4571 w 5274"/>
                <a:gd name="T91" fmla="*/ 527 h 2812"/>
                <a:gd name="T92" fmla="*/ 4746 w 5274"/>
                <a:gd name="T93" fmla="*/ 352 h 2812"/>
                <a:gd name="T94" fmla="*/ 4922 w 5274"/>
                <a:gd name="T95" fmla="*/ 527 h 2812"/>
                <a:gd name="T96" fmla="*/ 4746 w 5274"/>
                <a:gd name="T97" fmla="*/ 703 h 28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274" h="2812">
                  <a:moveTo>
                    <a:pt x="4746" y="0"/>
                  </a:moveTo>
                  <a:cubicBezTo>
                    <a:pt x="4456" y="0"/>
                    <a:pt x="4219" y="237"/>
                    <a:pt x="4219" y="527"/>
                  </a:cubicBezTo>
                  <a:cubicBezTo>
                    <a:pt x="4219" y="645"/>
                    <a:pt x="4258" y="754"/>
                    <a:pt x="4324" y="842"/>
                  </a:cubicBezTo>
                  <a:cubicBezTo>
                    <a:pt x="3466" y="1773"/>
                    <a:pt x="3466" y="1773"/>
                    <a:pt x="3466" y="1773"/>
                  </a:cubicBezTo>
                  <a:cubicBezTo>
                    <a:pt x="3426" y="1763"/>
                    <a:pt x="3384" y="1758"/>
                    <a:pt x="3340" y="1758"/>
                  </a:cubicBezTo>
                  <a:cubicBezTo>
                    <a:pt x="3232" y="1758"/>
                    <a:pt x="3132" y="1790"/>
                    <a:pt x="3048" y="1846"/>
                  </a:cubicBezTo>
                  <a:cubicBezTo>
                    <a:pt x="2437" y="1388"/>
                    <a:pt x="2437" y="1388"/>
                    <a:pt x="2437" y="1388"/>
                  </a:cubicBezTo>
                  <a:cubicBezTo>
                    <a:pt x="2453" y="1338"/>
                    <a:pt x="2461" y="1285"/>
                    <a:pt x="2461" y="1230"/>
                  </a:cubicBezTo>
                  <a:cubicBezTo>
                    <a:pt x="2461" y="940"/>
                    <a:pt x="2225" y="703"/>
                    <a:pt x="1934" y="703"/>
                  </a:cubicBezTo>
                  <a:cubicBezTo>
                    <a:pt x="1643" y="703"/>
                    <a:pt x="1407" y="940"/>
                    <a:pt x="1407" y="1230"/>
                  </a:cubicBezTo>
                  <a:cubicBezTo>
                    <a:pt x="1407" y="1285"/>
                    <a:pt x="1415" y="1338"/>
                    <a:pt x="1431" y="1388"/>
                  </a:cubicBezTo>
                  <a:cubicBezTo>
                    <a:pt x="820" y="1846"/>
                    <a:pt x="820" y="1846"/>
                    <a:pt x="820" y="1846"/>
                  </a:cubicBezTo>
                  <a:cubicBezTo>
                    <a:pt x="736" y="1790"/>
                    <a:pt x="636" y="1758"/>
                    <a:pt x="528" y="1758"/>
                  </a:cubicBezTo>
                  <a:cubicBezTo>
                    <a:pt x="237" y="1758"/>
                    <a:pt x="0" y="1994"/>
                    <a:pt x="0" y="2285"/>
                  </a:cubicBezTo>
                  <a:cubicBezTo>
                    <a:pt x="0" y="2576"/>
                    <a:pt x="237" y="2812"/>
                    <a:pt x="528" y="2812"/>
                  </a:cubicBezTo>
                  <a:cubicBezTo>
                    <a:pt x="818" y="2812"/>
                    <a:pt x="1055" y="2576"/>
                    <a:pt x="1055" y="2285"/>
                  </a:cubicBezTo>
                  <a:cubicBezTo>
                    <a:pt x="1055" y="2230"/>
                    <a:pt x="1047" y="2177"/>
                    <a:pt x="1031" y="2127"/>
                  </a:cubicBezTo>
                  <a:cubicBezTo>
                    <a:pt x="1642" y="1669"/>
                    <a:pt x="1642" y="1669"/>
                    <a:pt x="1642" y="1669"/>
                  </a:cubicBezTo>
                  <a:cubicBezTo>
                    <a:pt x="1725" y="1725"/>
                    <a:pt x="1826" y="1758"/>
                    <a:pt x="1934" y="1758"/>
                  </a:cubicBezTo>
                  <a:cubicBezTo>
                    <a:pt x="2042" y="1758"/>
                    <a:pt x="2142" y="1725"/>
                    <a:pt x="2226" y="1669"/>
                  </a:cubicBezTo>
                  <a:cubicBezTo>
                    <a:pt x="2837" y="2127"/>
                    <a:pt x="2837" y="2127"/>
                    <a:pt x="2837" y="2127"/>
                  </a:cubicBezTo>
                  <a:cubicBezTo>
                    <a:pt x="2821" y="2177"/>
                    <a:pt x="2813" y="2230"/>
                    <a:pt x="2813" y="2285"/>
                  </a:cubicBezTo>
                  <a:cubicBezTo>
                    <a:pt x="2813" y="2576"/>
                    <a:pt x="3049" y="2812"/>
                    <a:pt x="3340" y="2812"/>
                  </a:cubicBezTo>
                  <a:cubicBezTo>
                    <a:pt x="3631" y="2812"/>
                    <a:pt x="3867" y="2576"/>
                    <a:pt x="3867" y="2285"/>
                  </a:cubicBezTo>
                  <a:cubicBezTo>
                    <a:pt x="3867" y="2167"/>
                    <a:pt x="3828" y="2058"/>
                    <a:pt x="3763" y="1970"/>
                  </a:cubicBezTo>
                  <a:cubicBezTo>
                    <a:pt x="4620" y="1039"/>
                    <a:pt x="4620" y="1039"/>
                    <a:pt x="4620" y="1039"/>
                  </a:cubicBezTo>
                  <a:cubicBezTo>
                    <a:pt x="4661" y="1049"/>
                    <a:pt x="4703" y="1055"/>
                    <a:pt x="4746" y="1055"/>
                  </a:cubicBezTo>
                  <a:cubicBezTo>
                    <a:pt x="5037" y="1055"/>
                    <a:pt x="5274" y="818"/>
                    <a:pt x="5274" y="527"/>
                  </a:cubicBezTo>
                  <a:cubicBezTo>
                    <a:pt x="5274" y="237"/>
                    <a:pt x="5037" y="0"/>
                    <a:pt x="4746" y="0"/>
                  </a:cubicBezTo>
                  <a:close/>
                  <a:moveTo>
                    <a:pt x="528" y="2461"/>
                  </a:moveTo>
                  <a:cubicBezTo>
                    <a:pt x="431" y="2461"/>
                    <a:pt x="352" y="2382"/>
                    <a:pt x="352" y="2285"/>
                  </a:cubicBezTo>
                  <a:cubicBezTo>
                    <a:pt x="352" y="2188"/>
                    <a:pt x="431" y="2109"/>
                    <a:pt x="528" y="2109"/>
                  </a:cubicBezTo>
                  <a:cubicBezTo>
                    <a:pt x="625" y="2109"/>
                    <a:pt x="703" y="2188"/>
                    <a:pt x="703" y="2285"/>
                  </a:cubicBezTo>
                  <a:cubicBezTo>
                    <a:pt x="703" y="2382"/>
                    <a:pt x="625" y="2461"/>
                    <a:pt x="528" y="2461"/>
                  </a:cubicBezTo>
                  <a:close/>
                  <a:moveTo>
                    <a:pt x="1934" y="1406"/>
                  </a:moveTo>
                  <a:cubicBezTo>
                    <a:pt x="1837" y="1406"/>
                    <a:pt x="1758" y="1327"/>
                    <a:pt x="1758" y="1230"/>
                  </a:cubicBezTo>
                  <a:cubicBezTo>
                    <a:pt x="1758" y="1134"/>
                    <a:pt x="1837" y="1055"/>
                    <a:pt x="1934" y="1055"/>
                  </a:cubicBezTo>
                  <a:cubicBezTo>
                    <a:pt x="2031" y="1055"/>
                    <a:pt x="2110" y="1134"/>
                    <a:pt x="2110" y="1230"/>
                  </a:cubicBezTo>
                  <a:cubicBezTo>
                    <a:pt x="2110" y="1327"/>
                    <a:pt x="2031" y="1406"/>
                    <a:pt x="1934" y="1406"/>
                  </a:cubicBezTo>
                  <a:close/>
                  <a:moveTo>
                    <a:pt x="3340" y="2461"/>
                  </a:moveTo>
                  <a:cubicBezTo>
                    <a:pt x="3243" y="2461"/>
                    <a:pt x="3164" y="2382"/>
                    <a:pt x="3164" y="2285"/>
                  </a:cubicBezTo>
                  <a:cubicBezTo>
                    <a:pt x="3164" y="2188"/>
                    <a:pt x="3243" y="2109"/>
                    <a:pt x="3340" y="2109"/>
                  </a:cubicBezTo>
                  <a:cubicBezTo>
                    <a:pt x="3437" y="2109"/>
                    <a:pt x="3516" y="2188"/>
                    <a:pt x="3516" y="2285"/>
                  </a:cubicBezTo>
                  <a:cubicBezTo>
                    <a:pt x="3516" y="2382"/>
                    <a:pt x="3437" y="2461"/>
                    <a:pt x="3340" y="2461"/>
                  </a:cubicBezTo>
                  <a:close/>
                  <a:moveTo>
                    <a:pt x="4746" y="703"/>
                  </a:moveTo>
                  <a:cubicBezTo>
                    <a:pt x="4649" y="703"/>
                    <a:pt x="4571" y="624"/>
                    <a:pt x="4571" y="527"/>
                  </a:cubicBezTo>
                  <a:cubicBezTo>
                    <a:pt x="4571" y="430"/>
                    <a:pt x="4649" y="352"/>
                    <a:pt x="4746" y="352"/>
                  </a:cubicBezTo>
                  <a:cubicBezTo>
                    <a:pt x="4843" y="352"/>
                    <a:pt x="4922" y="430"/>
                    <a:pt x="4922" y="527"/>
                  </a:cubicBezTo>
                  <a:cubicBezTo>
                    <a:pt x="4922" y="624"/>
                    <a:pt x="4843" y="703"/>
                    <a:pt x="4746" y="70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94" name="Freeform 30">
              <a:extLst>
                <a:ext uri="{FF2B5EF4-FFF2-40B4-BE49-F238E27FC236}">
                  <a16:creationId xmlns:a16="http://schemas.microsoft.com/office/drawing/2014/main" xmlns="" id="{442CF0B1-BF18-4786-978D-872A1F2EE7D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3847763" y="-923925"/>
              <a:ext cx="12906375" cy="8347075"/>
            </a:xfrm>
            <a:custGeom>
              <a:avLst/>
              <a:gdLst>
                <a:gd name="T0" fmla="*/ 5824 w 6000"/>
                <a:gd name="T1" fmla="*/ 3539 h 3891"/>
                <a:gd name="T2" fmla="*/ 5648 w 6000"/>
                <a:gd name="T3" fmla="*/ 3539 h 3891"/>
                <a:gd name="T4" fmla="*/ 5648 w 6000"/>
                <a:gd name="T5" fmla="*/ 176 h 3891"/>
                <a:gd name="T6" fmla="*/ 5473 w 6000"/>
                <a:gd name="T7" fmla="*/ 0 h 3891"/>
                <a:gd name="T8" fmla="*/ 4758 w 6000"/>
                <a:gd name="T9" fmla="*/ 0 h 3891"/>
                <a:gd name="T10" fmla="*/ 4582 w 6000"/>
                <a:gd name="T11" fmla="*/ 176 h 3891"/>
                <a:gd name="T12" fmla="*/ 4582 w 6000"/>
                <a:gd name="T13" fmla="*/ 3539 h 3891"/>
                <a:gd name="T14" fmla="*/ 4230 w 6000"/>
                <a:gd name="T15" fmla="*/ 3539 h 3891"/>
                <a:gd name="T16" fmla="*/ 4230 w 6000"/>
                <a:gd name="T17" fmla="*/ 1582 h 3891"/>
                <a:gd name="T18" fmla="*/ 4055 w 6000"/>
                <a:gd name="T19" fmla="*/ 1407 h 3891"/>
                <a:gd name="T20" fmla="*/ 3352 w 6000"/>
                <a:gd name="T21" fmla="*/ 1407 h 3891"/>
                <a:gd name="T22" fmla="*/ 3176 w 6000"/>
                <a:gd name="T23" fmla="*/ 1582 h 3891"/>
                <a:gd name="T24" fmla="*/ 3176 w 6000"/>
                <a:gd name="T25" fmla="*/ 3539 h 3891"/>
                <a:gd name="T26" fmla="*/ 2824 w 6000"/>
                <a:gd name="T27" fmla="*/ 3539 h 3891"/>
                <a:gd name="T28" fmla="*/ 2824 w 6000"/>
                <a:gd name="T29" fmla="*/ 879 h 3891"/>
                <a:gd name="T30" fmla="*/ 2648 w 6000"/>
                <a:gd name="T31" fmla="*/ 703 h 3891"/>
                <a:gd name="T32" fmla="*/ 1945 w 6000"/>
                <a:gd name="T33" fmla="*/ 703 h 3891"/>
                <a:gd name="T34" fmla="*/ 1770 w 6000"/>
                <a:gd name="T35" fmla="*/ 879 h 3891"/>
                <a:gd name="T36" fmla="*/ 1770 w 6000"/>
                <a:gd name="T37" fmla="*/ 3539 h 3891"/>
                <a:gd name="T38" fmla="*/ 1418 w 6000"/>
                <a:gd name="T39" fmla="*/ 3539 h 3891"/>
                <a:gd name="T40" fmla="*/ 1418 w 6000"/>
                <a:gd name="T41" fmla="*/ 1934 h 3891"/>
                <a:gd name="T42" fmla="*/ 1242 w 6000"/>
                <a:gd name="T43" fmla="*/ 1758 h 3891"/>
                <a:gd name="T44" fmla="*/ 527 w 6000"/>
                <a:gd name="T45" fmla="*/ 1758 h 3891"/>
                <a:gd name="T46" fmla="*/ 352 w 6000"/>
                <a:gd name="T47" fmla="*/ 1934 h 3891"/>
                <a:gd name="T48" fmla="*/ 352 w 6000"/>
                <a:gd name="T49" fmla="*/ 3539 h 3891"/>
                <a:gd name="T50" fmla="*/ 176 w 6000"/>
                <a:gd name="T51" fmla="*/ 3539 h 3891"/>
                <a:gd name="T52" fmla="*/ 0 w 6000"/>
                <a:gd name="T53" fmla="*/ 3715 h 3891"/>
                <a:gd name="T54" fmla="*/ 176 w 6000"/>
                <a:gd name="T55" fmla="*/ 3891 h 3891"/>
                <a:gd name="T56" fmla="*/ 5824 w 6000"/>
                <a:gd name="T57" fmla="*/ 3891 h 3891"/>
                <a:gd name="T58" fmla="*/ 6000 w 6000"/>
                <a:gd name="T59" fmla="*/ 3715 h 3891"/>
                <a:gd name="T60" fmla="*/ 5824 w 6000"/>
                <a:gd name="T61" fmla="*/ 3539 h 3891"/>
                <a:gd name="T62" fmla="*/ 1066 w 6000"/>
                <a:gd name="T63" fmla="*/ 3539 h 3891"/>
                <a:gd name="T64" fmla="*/ 703 w 6000"/>
                <a:gd name="T65" fmla="*/ 3539 h 3891"/>
                <a:gd name="T66" fmla="*/ 703 w 6000"/>
                <a:gd name="T67" fmla="*/ 2110 h 3891"/>
                <a:gd name="T68" fmla="*/ 1066 w 6000"/>
                <a:gd name="T69" fmla="*/ 2110 h 3891"/>
                <a:gd name="T70" fmla="*/ 1066 w 6000"/>
                <a:gd name="T71" fmla="*/ 3539 h 3891"/>
                <a:gd name="T72" fmla="*/ 2473 w 6000"/>
                <a:gd name="T73" fmla="*/ 3539 h 3891"/>
                <a:gd name="T74" fmla="*/ 2121 w 6000"/>
                <a:gd name="T75" fmla="*/ 3539 h 3891"/>
                <a:gd name="T76" fmla="*/ 2121 w 6000"/>
                <a:gd name="T77" fmla="*/ 1055 h 3891"/>
                <a:gd name="T78" fmla="*/ 2473 w 6000"/>
                <a:gd name="T79" fmla="*/ 1055 h 3891"/>
                <a:gd name="T80" fmla="*/ 2473 w 6000"/>
                <a:gd name="T81" fmla="*/ 3539 h 3891"/>
                <a:gd name="T82" fmla="*/ 3879 w 6000"/>
                <a:gd name="T83" fmla="*/ 3539 h 3891"/>
                <a:gd name="T84" fmla="*/ 3527 w 6000"/>
                <a:gd name="T85" fmla="*/ 3539 h 3891"/>
                <a:gd name="T86" fmla="*/ 3527 w 6000"/>
                <a:gd name="T87" fmla="*/ 1758 h 3891"/>
                <a:gd name="T88" fmla="*/ 3879 w 6000"/>
                <a:gd name="T89" fmla="*/ 1758 h 3891"/>
                <a:gd name="T90" fmla="*/ 3879 w 6000"/>
                <a:gd name="T91" fmla="*/ 3539 h 3891"/>
                <a:gd name="T92" fmla="*/ 5297 w 6000"/>
                <a:gd name="T93" fmla="*/ 3539 h 3891"/>
                <a:gd name="T94" fmla="*/ 4934 w 6000"/>
                <a:gd name="T95" fmla="*/ 3539 h 3891"/>
                <a:gd name="T96" fmla="*/ 4934 w 6000"/>
                <a:gd name="T97" fmla="*/ 352 h 3891"/>
                <a:gd name="T98" fmla="*/ 5297 w 6000"/>
                <a:gd name="T99" fmla="*/ 352 h 3891"/>
                <a:gd name="T100" fmla="*/ 5297 w 6000"/>
                <a:gd name="T101" fmla="*/ 3539 h 38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000" h="3891">
                  <a:moveTo>
                    <a:pt x="5824" y="3539"/>
                  </a:moveTo>
                  <a:cubicBezTo>
                    <a:pt x="5648" y="3539"/>
                    <a:pt x="5648" y="3539"/>
                    <a:pt x="5648" y="3539"/>
                  </a:cubicBezTo>
                  <a:cubicBezTo>
                    <a:pt x="5648" y="176"/>
                    <a:pt x="5648" y="176"/>
                    <a:pt x="5648" y="176"/>
                  </a:cubicBezTo>
                  <a:cubicBezTo>
                    <a:pt x="5648" y="79"/>
                    <a:pt x="5570" y="0"/>
                    <a:pt x="5473" y="0"/>
                  </a:cubicBezTo>
                  <a:cubicBezTo>
                    <a:pt x="4758" y="0"/>
                    <a:pt x="4758" y="0"/>
                    <a:pt x="4758" y="0"/>
                  </a:cubicBezTo>
                  <a:cubicBezTo>
                    <a:pt x="4661" y="0"/>
                    <a:pt x="4582" y="79"/>
                    <a:pt x="4582" y="176"/>
                  </a:cubicBezTo>
                  <a:cubicBezTo>
                    <a:pt x="4582" y="3539"/>
                    <a:pt x="4582" y="3539"/>
                    <a:pt x="4582" y="3539"/>
                  </a:cubicBezTo>
                  <a:cubicBezTo>
                    <a:pt x="4230" y="3539"/>
                    <a:pt x="4230" y="3539"/>
                    <a:pt x="4230" y="3539"/>
                  </a:cubicBezTo>
                  <a:cubicBezTo>
                    <a:pt x="4230" y="1582"/>
                    <a:pt x="4230" y="1582"/>
                    <a:pt x="4230" y="1582"/>
                  </a:cubicBezTo>
                  <a:cubicBezTo>
                    <a:pt x="4230" y="1485"/>
                    <a:pt x="4152" y="1407"/>
                    <a:pt x="4055" y="1407"/>
                  </a:cubicBezTo>
                  <a:cubicBezTo>
                    <a:pt x="3352" y="1407"/>
                    <a:pt x="3352" y="1407"/>
                    <a:pt x="3352" y="1407"/>
                  </a:cubicBezTo>
                  <a:cubicBezTo>
                    <a:pt x="3254" y="1407"/>
                    <a:pt x="3176" y="1485"/>
                    <a:pt x="3176" y="1582"/>
                  </a:cubicBezTo>
                  <a:cubicBezTo>
                    <a:pt x="3176" y="3539"/>
                    <a:pt x="3176" y="3539"/>
                    <a:pt x="3176" y="3539"/>
                  </a:cubicBezTo>
                  <a:cubicBezTo>
                    <a:pt x="2824" y="3539"/>
                    <a:pt x="2824" y="3539"/>
                    <a:pt x="2824" y="3539"/>
                  </a:cubicBezTo>
                  <a:cubicBezTo>
                    <a:pt x="2824" y="879"/>
                    <a:pt x="2824" y="879"/>
                    <a:pt x="2824" y="879"/>
                  </a:cubicBezTo>
                  <a:cubicBezTo>
                    <a:pt x="2824" y="782"/>
                    <a:pt x="2746" y="703"/>
                    <a:pt x="2648" y="703"/>
                  </a:cubicBezTo>
                  <a:cubicBezTo>
                    <a:pt x="1945" y="703"/>
                    <a:pt x="1945" y="703"/>
                    <a:pt x="1945" y="703"/>
                  </a:cubicBezTo>
                  <a:cubicBezTo>
                    <a:pt x="1848" y="703"/>
                    <a:pt x="1770" y="782"/>
                    <a:pt x="1770" y="879"/>
                  </a:cubicBezTo>
                  <a:cubicBezTo>
                    <a:pt x="1770" y="3539"/>
                    <a:pt x="1770" y="3539"/>
                    <a:pt x="1770" y="3539"/>
                  </a:cubicBezTo>
                  <a:cubicBezTo>
                    <a:pt x="1418" y="3539"/>
                    <a:pt x="1418" y="3539"/>
                    <a:pt x="1418" y="3539"/>
                  </a:cubicBezTo>
                  <a:cubicBezTo>
                    <a:pt x="1418" y="1934"/>
                    <a:pt x="1418" y="1934"/>
                    <a:pt x="1418" y="1934"/>
                  </a:cubicBezTo>
                  <a:cubicBezTo>
                    <a:pt x="1418" y="1837"/>
                    <a:pt x="1339" y="1758"/>
                    <a:pt x="1242" y="1758"/>
                  </a:cubicBezTo>
                  <a:cubicBezTo>
                    <a:pt x="527" y="1758"/>
                    <a:pt x="527" y="1758"/>
                    <a:pt x="527" y="1758"/>
                  </a:cubicBezTo>
                  <a:cubicBezTo>
                    <a:pt x="430" y="1758"/>
                    <a:pt x="352" y="1837"/>
                    <a:pt x="352" y="1934"/>
                  </a:cubicBezTo>
                  <a:cubicBezTo>
                    <a:pt x="352" y="3539"/>
                    <a:pt x="352" y="3539"/>
                    <a:pt x="352" y="3539"/>
                  </a:cubicBezTo>
                  <a:cubicBezTo>
                    <a:pt x="176" y="3539"/>
                    <a:pt x="176" y="3539"/>
                    <a:pt x="176" y="3539"/>
                  </a:cubicBezTo>
                  <a:cubicBezTo>
                    <a:pt x="79" y="3539"/>
                    <a:pt x="0" y="3618"/>
                    <a:pt x="0" y="3715"/>
                  </a:cubicBezTo>
                  <a:cubicBezTo>
                    <a:pt x="0" y="3812"/>
                    <a:pt x="79" y="3891"/>
                    <a:pt x="176" y="3891"/>
                  </a:cubicBezTo>
                  <a:cubicBezTo>
                    <a:pt x="348" y="3891"/>
                    <a:pt x="5537" y="3891"/>
                    <a:pt x="5824" y="3891"/>
                  </a:cubicBezTo>
                  <a:cubicBezTo>
                    <a:pt x="5921" y="3891"/>
                    <a:pt x="6000" y="3812"/>
                    <a:pt x="6000" y="3715"/>
                  </a:cubicBezTo>
                  <a:cubicBezTo>
                    <a:pt x="6000" y="3618"/>
                    <a:pt x="5921" y="3539"/>
                    <a:pt x="5824" y="3539"/>
                  </a:cubicBezTo>
                  <a:close/>
                  <a:moveTo>
                    <a:pt x="1066" y="3539"/>
                  </a:moveTo>
                  <a:cubicBezTo>
                    <a:pt x="703" y="3539"/>
                    <a:pt x="703" y="3539"/>
                    <a:pt x="703" y="3539"/>
                  </a:cubicBezTo>
                  <a:cubicBezTo>
                    <a:pt x="703" y="2110"/>
                    <a:pt x="703" y="2110"/>
                    <a:pt x="703" y="2110"/>
                  </a:cubicBezTo>
                  <a:cubicBezTo>
                    <a:pt x="1066" y="2110"/>
                    <a:pt x="1066" y="2110"/>
                    <a:pt x="1066" y="2110"/>
                  </a:cubicBezTo>
                  <a:lnTo>
                    <a:pt x="1066" y="3539"/>
                  </a:lnTo>
                  <a:close/>
                  <a:moveTo>
                    <a:pt x="2473" y="3539"/>
                  </a:moveTo>
                  <a:cubicBezTo>
                    <a:pt x="2121" y="3539"/>
                    <a:pt x="2121" y="3539"/>
                    <a:pt x="2121" y="3539"/>
                  </a:cubicBezTo>
                  <a:cubicBezTo>
                    <a:pt x="2121" y="1055"/>
                    <a:pt x="2121" y="1055"/>
                    <a:pt x="2121" y="1055"/>
                  </a:cubicBezTo>
                  <a:cubicBezTo>
                    <a:pt x="2473" y="1055"/>
                    <a:pt x="2473" y="1055"/>
                    <a:pt x="2473" y="1055"/>
                  </a:cubicBezTo>
                  <a:lnTo>
                    <a:pt x="2473" y="3539"/>
                  </a:lnTo>
                  <a:close/>
                  <a:moveTo>
                    <a:pt x="3879" y="3539"/>
                  </a:moveTo>
                  <a:cubicBezTo>
                    <a:pt x="3527" y="3539"/>
                    <a:pt x="3527" y="3539"/>
                    <a:pt x="3527" y="3539"/>
                  </a:cubicBezTo>
                  <a:cubicBezTo>
                    <a:pt x="3527" y="1758"/>
                    <a:pt x="3527" y="1758"/>
                    <a:pt x="3527" y="1758"/>
                  </a:cubicBezTo>
                  <a:cubicBezTo>
                    <a:pt x="3879" y="1758"/>
                    <a:pt x="3879" y="1758"/>
                    <a:pt x="3879" y="1758"/>
                  </a:cubicBezTo>
                  <a:lnTo>
                    <a:pt x="3879" y="3539"/>
                  </a:lnTo>
                  <a:close/>
                  <a:moveTo>
                    <a:pt x="5297" y="3539"/>
                  </a:moveTo>
                  <a:cubicBezTo>
                    <a:pt x="4934" y="3539"/>
                    <a:pt x="4934" y="3539"/>
                    <a:pt x="4934" y="3539"/>
                  </a:cubicBezTo>
                  <a:cubicBezTo>
                    <a:pt x="4934" y="352"/>
                    <a:pt x="4934" y="352"/>
                    <a:pt x="4934" y="352"/>
                  </a:cubicBezTo>
                  <a:cubicBezTo>
                    <a:pt x="5297" y="352"/>
                    <a:pt x="5297" y="352"/>
                    <a:pt x="5297" y="352"/>
                  </a:cubicBezTo>
                  <a:lnTo>
                    <a:pt x="5297" y="353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xmlns="" id="{C02615EF-C89D-4D0E-84A4-3E5C2B97E762}"/>
              </a:ext>
            </a:extLst>
          </p:cNvPr>
          <p:cNvGrpSpPr/>
          <p:nvPr/>
        </p:nvGrpSpPr>
        <p:grpSpPr>
          <a:xfrm>
            <a:off x="4029268" y="3247571"/>
            <a:ext cx="619730" cy="606220"/>
            <a:chOff x="-9707563" y="-295275"/>
            <a:chExt cx="10528301" cy="10298775"/>
          </a:xfr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5400000" scaled="1"/>
          </a:gradFill>
        </p:grpSpPr>
        <p:sp>
          <p:nvSpPr>
            <p:cNvPr id="98" name="Freeform 34">
              <a:extLst>
                <a:ext uri="{FF2B5EF4-FFF2-40B4-BE49-F238E27FC236}">
                  <a16:creationId xmlns:a16="http://schemas.microsoft.com/office/drawing/2014/main" xmlns="" id="{56724257-237A-4F02-A297-60B207F409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9707563" y="-295275"/>
              <a:ext cx="6234113" cy="6199188"/>
            </a:xfrm>
            <a:custGeom>
              <a:avLst/>
              <a:gdLst>
                <a:gd name="T0" fmla="*/ 321 w 2898"/>
                <a:gd name="T1" fmla="*/ 1762 h 2889"/>
                <a:gd name="T2" fmla="*/ 428 w 2898"/>
                <a:gd name="T3" fmla="*/ 2014 h 2889"/>
                <a:gd name="T4" fmla="*/ 299 w 2898"/>
                <a:gd name="T5" fmla="*/ 2176 h 2889"/>
                <a:gd name="T6" fmla="*/ 309 w 2898"/>
                <a:gd name="T7" fmla="*/ 2351 h 2889"/>
                <a:gd name="T8" fmla="*/ 530 w 2898"/>
                <a:gd name="T9" fmla="*/ 2572 h 2889"/>
                <a:gd name="T10" fmla="*/ 707 w 2898"/>
                <a:gd name="T11" fmla="*/ 2582 h 2889"/>
                <a:gd name="T12" fmla="*/ 868 w 2898"/>
                <a:gd name="T13" fmla="*/ 2455 h 2889"/>
                <a:gd name="T14" fmla="*/ 1130 w 2898"/>
                <a:gd name="T15" fmla="*/ 2566 h 2889"/>
                <a:gd name="T16" fmla="*/ 1154 w 2898"/>
                <a:gd name="T17" fmla="*/ 2772 h 2889"/>
                <a:gd name="T18" fmla="*/ 1286 w 2898"/>
                <a:gd name="T19" fmla="*/ 2889 h 2889"/>
                <a:gd name="T20" fmla="*/ 1599 w 2898"/>
                <a:gd name="T21" fmla="*/ 2889 h 2889"/>
                <a:gd name="T22" fmla="*/ 1731 w 2898"/>
                <a:gd name="T23" fmla="*/ 2772 h 2889"/>
                <a:gd name="T24" fmla="*/ 1754 w 2898"/>
                <a:gd name="T25" fmla="*/ 2573 h 2889"/>
                <a:gd name="T26" fmla="*/ 2036 w 2898"/>
                <a:gd name="T27" fmla="*/ 2460 h 2889"/>
                <a:gd name="T28" fmla="*/ 2191 w 2898"/>
                <a:gd name="T29" fmla="*/ 2583 h 2889"/>
                <a:gd name="T30" fmla="*/ 2367 w 2898"/>
                <a:gd name="T31" fmla="*/ 2572 h 2889"/>
                <a:gd name="T32" fmla="*/ 2589 w 2898"/>
                <a:gd name="T33" fmla="*/ 2352 h 2889"/>
                <a:gd name="T34" fmla="*/ 2599 w 2898"/>
                <a:gd name="T35" fmla="*/ 2176 h 2889"/>
                <a:gd name="T36" fmla="*/ 2478 w 2898"/>
                <a:gd name="T37" fmla="*/ 2023 h 2889"/>
                <a:gd name="T38" fmla="*/ 2593 w 2898"/>
                <a:gd name="T39" fmla="*/ 1747 h 2889"/>
                <a:gd name="T40" fmla="*/ 2780 w 2898"/>
                <a:gd name="T41" fmla="*/ 1725 h 2889"/>
                <a:gd name="T42" fmla="*/ 2898 w 2898"/>
                <a:gd name="T43" fmla="*/ 1594 h 2889"/>
                <a:gd name="T44" fmla="*/ 2898 w 2898"/>
                <a:gd name="T45" fmla="*/ 1282 h 2889"/>
                <a:gd name="T46" fmla="*/ 2780 w 2898"/>
                <a:gd name="T47" fmla="*/ 1150 h 2889"/>
                <a:gd name="T48" fmla="*/ 2596 w 2898"/>
                <a:gd name="T49" fmla="*/ 1129 h 2889"/>
                <a:gd name="T50" fmla="*/ 2485 w 2898"/>
                <a:gd name="T51" fmla="*/ 856 h 2889"/>
                <a:gd name="T52" fmla="*/ 2598 w 2898"/>
                <a:gd name="T53" fmla="*/ 713 h 2889"/>
                <a:gd name="T54" fmla="*/ 2588 w 2898"/>
                <a:gd name="T55" fmla="*/ 537 h 2889"/>
                <a:gd name="T56" fmla="*/ 2367 w 2898"/>
                <a:gd name="T57" fmla="*/ 317 h 2889"/>
                <a:gd name="T58" fmla="*/ 2191 w 2898"/>
                <a:gd name="T59" fmla="*/ 307 h 2889"/>
                <a:gd name="T60" fmla="*/ 2052 w 2898"/>
                <a:gd name="T61" fmla="*/ 417 h 2889"/>
                <a:gd name="T62" fmla="*/ 1764 w 2898"/>
                <a:gd name="T63" fmla="*/ 297 h 2889"/>
                <a:gd name="T64" fmla="*/ 1743 w 2898"/>
                <a:gd name="T65" fmla="*/ 117 h 2889"/>
                <a:gd name="T66" fmla="*/ 1612 w 2898"/>
                <a:gd name="T67" fmla="*/ 0 h 2889"/>
                <a:gd name="T68" fmla="*/ 1299 w 2898"/>
                <a:gd name="T69" fmla="*/ 0 h 2889"/>
                <a:gd name="T70" fmla="*/ 1167 w 2898"/>
                <a:gd name="T71" fmla="*/ 117 h 2889"/>
                <a:gd name="T72" fmla="*/ 1146 w 2898"/>
                <a:gd name="T73" fmla="*/ 297 h 2889"/>
                <a:gd name="T74" fmla="*/ 851 w 2898"/>
                <a:gd name="T75" fmla="*/ 421 h 2889"/>
                <a:gd name="T76" fmla="*/ 707 w 2898"/>
                <a:gd name="T77" fmla="*/ 307 h 2889"/>
                <a:gd name="T78" fmla="*/ 530 w 2898"/>
                <a:gd name="T79" fmla="*/ 317 h 2889"/>
                <a:gd name="T80" fmla="*/ 309 w 2898"/>
                <a:gd name="T81" fmla="*/ 538 h 2889"/>
                <a:gd name="T82" fmla="*/ 299 w 2898"/>
                <a:gd name="T83" fmla="*/ 714 h 2889"/>
                <a:gd name="T84" fmla="*/ 420 w 2898"/>
                <a:gd name="T85" fmla="*/ 866 h 2889"/>
                <a:gd name="T86" fmla="*/ 311 w 2898"/>
                <a:gd name="T87" fmla="*/ 1141 h 2889"/>
                <a:gd name="T88" fmla="*/ 118 w 2898"/>
                <a:gd name="T89" fmla="*/ 1163 h 2889"/>
                <a:gd name="T90" fmla="*/ 0 w 2898"/>
                <a:gd name="T91" fmla="*/ 1295 h 2889"/>
                <a:gd name="T92" fmla="*/ 0 w 2898"/>
                <a:gd name="T93" fmla="*/ 1607 h 2889"/>
                <a:gd name="T94" fmla="*/ 118 w 2898"/>
                <a:gd name="T95" fmla="*/ 1738 h 2889"/>
                <a:gd name="T96" fmla="*/ 321 w 2898"/>
                <a:gd name="T97" fmla="*/ 1762 h 2889"/>
                <a:gd name="T98" fmla="*/ 321 w 2898"/>
                <a:gd name="T99" fmla="*/ 1762 h 2889"/>
                <a:gd name="T100" fmla="*/ 1455 w 2898"/>
                <a:gd name="T101" fmla="*/ 917 h 2889"/>
                <a:gd name="T102" fmla="*/ 1973 w 2898"/>
                <a:gd name="T103" fmla="*/ 1433 h 2889"/>
                <a:gd name="T104" fmla="*/ 1455 w 2898"/>
                <a:gd name="T105" fmla="*/ 1950 h 2889"/>
                <a:gd name="T106" fmla="*/ 938 w 2898"/>
                <a:gd name="T107" fmla="*/ 1433 h 2889"/>
                <a:gd name="T108" fmla="*/ 1455 w 2898"/>
                <a:gd name="T109" fmla="*/ 917 h 28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898" h="2889">
                  <a:moveTo>
                    <a:pt x="321" y="1762"/>
                  </a:moveTo>
                  <a:cubicBezTo>
                    <a:pt x="347" y="1850"/>
                    <a:pt x="383" y="1934"/>
                    <a:pt x="428" y="2014"/>
                  </a:cubicBezTo>
                  <a:cubicBezTo>
                    <a:pt x="299" y="2176"/>
                    <a:pt x="299" y="2176"/>
                    <a:pt x="299" y="2176"/>
                  </a:cubicBezTo>
                  <a:cubicBezTo>
                    <a:pt x="257" y="2228"/>
                    <a:pt x="262" y="2304"/>
                    <a:pt x="309" y="2351"/>
                  </a:cubicBezTo>
                  <a:cubicBezTo>
                    <a:pt x="530" y="2572"/>
                    <a:pt x="530" y="2572"/>
                    <a:pt x="530" y="2572"/>
                  </a:cubicBezTo>
                  <a:cubicBezTo>
                    <a:pt x="578" y="2620"/>
                    <a:pt x="654" y="2624"/>
                    <a:pt x="707" y="2582"/>
                  </a:cubicBezTo>
                  <a:cubicBezTo>
                    <a:pt x="868" y="2455"/>
                    <a:pt x="868" y="2455"/>
                    <a:pt x="868" y="2455"/>
                  </a:cubicBezTo>
                  <a:cubicBezTo>
                    <a:pt x="950" y="2502"/>
                    <a:pt x="1039" y="2540"/>
                    <a:pt x="1130" y="2566"/>
                  </a:cubicBezTo>
                  <a:cubicBezTo>
                    <a:pt x="1154" y="2772"/>
                    <a:pt x="1154" y="2772"/>
                    <a:pt x="1154" y="2772"/>
                  </a:cubicBezTo>
                  <a:cubicBezTo>
                    <a:pt x="1162" y="2839"/>
                    <a:pt x="1219" y="2889"/>
                    <a:pt x="1286" y="2889"/>
                  </a:cubicBezTo>
                  <a:cubicBezTo>
                    <a:pt x="1599" y="2889"/>
                    <a:pt x="1599" y="2889"/>
                    <a:pt x="1599" y="2889"/>
                  </a:cubicBezTo>
                  <a:cubicBezTo>
                    <a:pt x="1666" y="2889"/>
                    <a:pt x="1723" y="2839"/>
                    <a:pt x="1731" y="2772"/>
                  </a:cubicBezTo>
                  <a:cubicBezTo>
                    <a:pt x="1754" y="2573"/>
                    <a:pt x="1754" y="2573"/>
                    <a:pt x="1754" y="2573"/>
                  </a:cubicBezTo>
                  <a:cubicBezTo>
                    <a:pt x="1852" y="2547"/>
                    <a:pt x="1947" y="2509"/>
                    <a:pt x="2036" y="2460"/>
                  </a:cubicBezTo>
                  <a:cubicBezTo>
                    <a:pt x="2191" y="2583"/>
                    <a:pt x="2191" y="2583"/>
                    <a:pt x="2191" y="2583"/>
                  </a:cubicBezTo>
                  <a:cubicBezTo>
                    <a:pt x="2244" y="2624"/>
                    <a:pt x="2320" y="2620"/>
                    <a:pt x="2367" y="2572"/>
                  </a:cubicBezTo>
                  <a:cubicBezTo>
                    <a:pt x="2589" y="2352"/>
                    <a:pt x="2589" y="2352"/>
                    <a:pt x="2589" y="2352"/>
                  </a:cubicBezTo>
                  <a:cubicBezTo>
                    <a:pt x="2636" y="2304"/>
                    <a:pt x="2641" y="2229"/>
                    <a:pt x="2599" y="2176"/>
                  </a:cubicBezTo>
                  <a:cubicBezTo>
                    <a:pt x="2478" y="2023"/>
                    <a:pt x="2478" y="2023"/>
                    <a:pt x="2478" y="2023"/>
                  </a:cubicBezTo>
                  <a:cubicBezTo>
                    <a:pt x="2528" y="1936"/>
                    <a:pt x="2567" y="1843"/>
                    <a:pt x="2593" y="1747"/>
                  </a:cubicBezTo>
                  <a:cubicBezTo>
                    <a:pt x="2780" y="1725"/>
                    <a:pt x="2780" y="1725"/>
                    <a:pt x="2780" y="1725"/>
                  </a:cubicBezTo>
                  <a:cubicBezTo>
                    <a:pt x="2847" y="1717"/>
                    <a:pt x="2898" y="1661"/>
                    <a:pt x="2898" y="1594"/>
                  </a:cubicBezTo>
                  <a:cubicBezTo>
                    <a:pt x="2898" y="1282"/>
                    <a:pt x="2898" y="1282"/>
                    <a:pt x="2898" y="1282"/>
                  </a:cubicBezTo>
                  <a:cubicBezTo>
                    <a:pt x="2898" y="1215"/>
                    <a:pt x="2847" y="1158"/>
                    <a:pt x="2780" y="1150"/>
                  </a:cubicBezTo>
                  <a:cubicBezTo>
                    <a:pt x="2596" y="1129"/>
                    <a:pt x="2596" y="1129"/>
                    <a:pt x="2596" y="1129"/>
                  </a:cubicBezTo>
                  <a:cubicBezTo>
                    <a:pt x="2571" y="1033"/>
                    <a:pt x="2533" y="942"/>
                    <a:pt x="2485" y="856"/>
                  </a:cubicBezTo>
                  <a:cubicBezTo>
                    <a:pt x="2598" y="713"/>
                    <a:pt x="2598" y="713"/>
                    <a:pt x="2598" y="713"/>
                  </a:cubicBezTo>
                  <a:cubicBezTo>
                    <a:pt x="2640" y="660"/>
                    <a:pt x="2635" y="585"/>
                    <a:pt x="2588" y="537"/>
                  </a:cubicBezTo>
                  <a:cubicBezTo>
                    <a:pt x="2367" y="317"/>
                    <a:pt x="2367" y="317"/>
                    <a:pt x="2367" y="317"/>
                  </a:cubicBezTo>
                  <a:cubicBezTo>
                    <a:pt x="2320" y="270"/>
                    <a:pt x="2244" y="265"/>
                    <a:pt x="2191" y="307"/>
                  </a:cubicBezTo>
                  <a:cubicBezTo>
                    <a:pt x="2052" y="417"/>
                    <a:pt x="2052" y="417"/>
                    <a:pt x="2052" y="417"/>
                  </a:cubicBezTo>
                  <a:cubicBezTo>
                    <a:pt x="1962" y="364"/>
                    <a:pt x="1866" y="324"/>
                    <a:pt x="1764" y="297"/>
                  </a:cubicBezTo>
                  <a:cubicBezTo>
                    <a:pt x="1743" y="117"/>
                    <a:pt x="1743" y="117"/>
                    <a:pt x="1743" y="117"/>
                  </a:cubicBezTo>
                  <a:cubicBezTo>
                    <a:pt x="1736" y="50"/>
                    <a:pt x="1679" y="0"/>
                    <a:pt x="1612" y="0"/>
                  </a:cubicBezTo>
                  <a:cubicBezTo>
                    <a:pt x="1299" y="0"/>
                    <a:pt x="1299" y="0"/>
                    <a:pt x="1299" y="0"/>
                  </a:cubicBezTo>
                  <a:cubicBezTo>
                    <a:pt x="1232" y="0"/>
                    <a:pt x="1175" y="50"/>
                    <a:pt x="1167" y="117"/>
                  </a:cubicBezTo>
                  <a:cubicBezTo>
                    <a:pt x="1146" y="297"/>
                    <a:pt x="1146" y="297"/>
                    <a:pt x="1146" y="297"/>
                  </a:cubicBezTo>
                  <a:cubicBezTo>
                    <a:pt x="1042" y="324"/>
                    <a:pt x="943" y="366"/>
                    <a:pt x="851" y="421"/>
                  </a:cubicBezTo>
                  <a:cubicBezTo>
                    <a:pt x="707" y="307"/>
                    <a:pt x="707" y="307"/>
                    <a:pt x="707" y="307"/>
                  </a:cubicBezTo>
                  <a:cubicBezTo>
                    <a:pt x="654" y="265"/>
                    <a:pt x="578" y="270"/>
                    <a:pt x="530" y="317"/>
                  </a:cubicBezTo>
                  <a:cubicBezTo>
                    <a:pt x="309" y="538"/>
                    <a:pt x="309" y="538"/>
                    <a:pt x="309" y="538"/>
                  </a:cubicBezTo>
                  <a:cubicBezTo>
                    <a:pt x="261" y="585"/>
                    <a:pt x="257" y="661"/>
                    <a:pt x="299" y="714"/>
                  </a:cubicBezTo>
                  <a:cubicBezTo>
                    <a:pt x="420" y="866"/>
                    <a:pt x="420" y="866"/>
                    <a:pt x="420" y="866"/>
                  </a:cubicBezTo>
                  <a:cubicBezTo>
                    <a:pt x="372" y="953"/>
                    <a:pt x="335" y="1045"/>
                    <a:pt x="311" y="1141"/>
                  </a:cubicBezTo>
                  <a:cubicBezTo>
                    <a:pt x="118" y="1163"/>
                    <a:pt x="118" y="1163"/>
                    <a:pt x="118" y="1163"/>
                  </a:cubicBezTo>
                  <a:cubicBezTo>
                    <a:pt x="51" y="1171"/>
                    <a:pt x="0" y="1228"/>
                    <a:pt x="0" y="1295"/>
                  </a:cubicBezTo>
                  <a:cubicBezTo>
                    <a:pt x="0" y="1607"/>
                    <a:pt x="0" y="1607"/>
                    <a:pt x="0" y="1607"/>
                  </a:cubicBezTo>
                  <a:cubicBezTo>
                    <a:pt x="0" y="1674"/>
                    <a:pt x="51" y="1730"/>
                    <a:pt x="118" y="1738"/>
                  </a:cubicBezTo>
                  <a:cubicBezTo>
                    <a:pt x="321" y="1762"/>
                    <a:pt x="321" y="1762"/>
                    <a:pt x="321" y="1762"/>
                  </a:cubicBezTo>
                  <a:cubicBezTo>
                    <a:pt x="321" y="1762"/>
                    <a:pt x="321" y="1762"/>
                    <a:pt x="321" y="1762"/>
                  </a:cubicBezTo>
                  <a:close/>
                  <a:moveTo>
                    <a:pt x="1455" y="917"/>
                  </a:moveTo>
                  <a:cubicBezTo>
                    <a:pt x="1741" y="917"/>
                    <a:pt x="1973" y="1149"/>
                    <a:pt x="1973" y="1433"/>
                  </a:cubicBezTo>
                  <a:cubicBezTo>
                    <a:pt x="1973" y="1718"/>
                    <a:pt x="1741" y="1950"/>
                    <a:pt x="1455" y="1950"/>
                  </a:cubicBezTo>
                  <a:cubicBezTo>
                    <a:pt x="1170" y="1950"/>
                    <a:pt x="938" y="1718"/>
                    <a:pt x="938" y="1433"/>
                  </a:cubicBezTo>
                  <a:cubicBezTo>
                    <a:pt x="938" y="1149"/>
                    <a:pt x="1170" y="917"/>
                    <a:pt x="1455" y="91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99" name="Freeform 35">
              <a:extLst>
                <a:ext uri="{FF2B5EF4-FFF2-40B4-BE49-F238E27FC236}">
                  <a16:creationId xmlns:a16="http://schemas.microsoft.com/office/drawing/2014/main" xmlns="" id="{0A74FE12-B80F-4FAA-A1FA-C12476F2D8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4324350" y="2813712"/>
              <a:ext cx="5145088" cy="5124450"/>
            </a:xfrm>
            <a:custGeom>
              <a:avLst/>
              <a:gdLst>
                <a:gd name="T0" fmla="*/ 2049 w 2392"/>
                <a:gd name="T1" fmla="*/ 363 h 2388"/>
                <a:gd name="T2" fmla="*/ 1883 w 2392"/>
                <a:gd name="T3" fmla="*/ 224 h 2388"/>
                <a:gd name="T4" fmla="*/ 1709 w 2392"/>
                <a:gd name="T5" fmla="*/ 228 h 2388"/>
                <a:gd name="T6" fmla="*/ 1618 w 2392"/>
                <a:gd name="T7" fmla="*/ 314 h 2388"/>
                <a:gd name="T8" fmla="*/ 1375 w 2392"/>
                <a:gd name="T9" fmla="*/ 235 h 2388"/>
                <a:gd name="T10" fmla="*/ 1349 w 2392"/>
                <a:gd name="T11" fmla="*/ 110 h 2388"/>
                <a:gd name="T12" fmla="*/ 1209 w 2392"/>
                <a:gd name="T13" fmla="*/ 5 h 2388"/>
                <a:gd name="T14" fmla="*/ 994 w 2392"/>
                <a:gd name="T15" fmla="*/ 23 h 2388"/>
                <a:gd name="T16" fmla="*/ 874 w 2392"/>
                <a:gd name="T17" fmla="*/ 149 h 2388"/>
                <a:gd name="T18" fmla="*/ 870 w 2392"/>
                <a:gd name="T19" fmla="*/ 277 h 2388"/>
                <a:gd name="T20" fmla="*/ 637 w 2392"/>
                <a:gd name="T21" fmla="*/ 399 h 2388"/>
                <a:gd name="T22" fmla="*/ 528 w 2392"/>
                <a:gd name="T23" fmla="*/ 327 h 2388"/>
                <a:gd name="T24" fmla="*/ 356 w 2392"/>
                <a:gd name="T25" fmla="*/ 351 h 2388"/>
                <a:gd name="T26" fmla="*/ 216 w 2392"/>
                <a:gd name="T27" fmla="*/ 517 h 2388"/>
                <a:gd name="T28" fmla="*/ 221 w 2392"/>
                <a:gd name="T29" fmla="*/ 691 h 2388"/>
                <a:gd name="T30" fmla="*/ 316 w 2392"/>
                <a:gd name="T31" fmla="*/ 792 h 2388"/>
                <a:gd name="T32" fmla="*/ 246 w 2392"/>
                <a:gd name="T33" fmla="*/ 1024 h 2388"/>
                <a:gd name="T34" fmla="*/ 110 w 2392"/>
                <a:gd name="T35" fmla="*/ 1052 h 2388"/>
                <a:gd name="T36" fmla="*/ 5 w 2392"/>
                <a:gd name="T37" fmla="*/ 1191 h 2388"/>
                <a:gd name="T38" fmla="*/ 23 w 2392"/>
                <a:gd name="T39" fmla="*/ 1406 h 2388"/>
                <a:gd name="T40" fmla="*/ 150 w 2392"/>
                <a:gd name="T41" fmla="*/ 1526 h 2388"/>
                <a:gd name="T42" fmla="*/ 297 w 2392"/>
                <a:gd name="T43" fmla="*/ 1531 h 2388"/>
                <a:gd name="T44" fmla="*/ 401 w 2392"/>
                <a:gd name="T45" fmla="*/ 1729 h 2388"/>
                <a:gd name="T46" fmla="*/ 319 w 2392"/>
                <a:gd name="T47" fmla="*/ 1853 h 2388"/>
                <a:gd name="T48" fmla="*/ 344 w 2392"/>
                <a:gd name="T49" fmla="*/ 2026 h 2388"/>
                <a:gd name="T50" fmla="*/ 509 w 2392"/>
                <a:gd name="T51" fmla="*/ 2165 h 2388"/>
                <a:gd name="T52" fmla="*/ 683 w 2392"/>
                <a:gd name="T53" fmla="*/ 2160 h 2388"/>
                <a:gd name="T54" fmla="*/ 791 w 2392"/>
                <a:gd name="T55" fmla="*/ 2059 h 2388"/>
                <a:gd name="T56" fmla="*/ 1013 w 2392"/>
                <a:gd name="T57" fmla="*/ 2131 h 2388"/>
                <a:gd name="T58" fmla="*/ 1043 w 2392"/>
                <a:gd name="T59" fmla="*/ 2279 h 2388"/>
                <a:gd name="T60" fmla="*/ 1182 w 2392"/>
                <a:gd name="T61" fmla="*/ 2383 h 2388"/>
                <a:gd name="T62" fmla="*/ 1398 w 2392"/>
                <a:gd name="T63" fmla="*/ 2365 h 2388"/>
                <a:gd name="T64" fmla="*/ 1518 w 2392"/>
                <a:gd name="T65" fmla="*/ 2239 h 2388"/>
                <a:gd name="T66" fmla="*/ 1523 w 2392"/>
                <a:gd name="T67" fmla="*/ 2095 h 2388"/>
                <a:gd name="T68" fmla="*/ 1744 w 2392"/>
                <a:gd name="T69" fmla="*/ 1983 h 2388"/>
                <a:gd name="T70" fmla="*/ 1863 w 2392"/>
                <a:gd name="T71" fmla="*/ 2061 h 2388"/>
                <a:gd name="T72" fmla="*/ 2036 w 2392"/>
                <a:gd name="T73" fmla="*/ 2036 h 2388"/>
                <a:gd name="T74" fmla="*/ 2175 w 2392"/>
                <a:gd name="T75" fmla="*/ 1872 h 2388"/>
                <a:gd name="T76" fmla="*/ 2171 w 2392"/>
                <a:gd name="T77" fmla="*/ 1698 h 2388"/>
                <a:gd name="T78" fmla="*/ 2075 w 2392"/>
                <a:gd name="T79" fmla="*/ 1596 h 2388"/>
                <a:gd name="T80" fmla="*/ 2150 w 2392"/>
                <a:gd name="T81" fmla="*/ 1363 h 2388"/>
                <a:gd name="T82" fmla="*/ 2281 w 2392"/>
                <a:gd name="T83" fmla="*/ 1337 h 2388"/>
                <a:gd name="T84" fmla="*/ 2386 w 2392"/>
                <a:gd name="T85" fmla="*/ 1197 h 2388"/>
                <a:gd name="T86" fmla="*/ 2368 w 2392"/>
                <a:gd name="T87" fmla="*/ 982 h 2388"/>
                <a:gd name="T88" fmla="*/ 2242 w 2392"/>
                <a:gd name="T89" fmla="*/ 863 h 2388"/>
                <a:gd name="T90" fmla="*/ 2110 w 2392"/>
                <a:gd name="T91" fmla="*/ 859 h 2388"/>
                <a:gd name="T92" fmla="*/ 2000 w 2392"/>
                <a:gd name="T93" fmla="*/ 643 h 2388"/>
                <a:gd name="T94" fmla="*/ 2072 w 2392"/>
                <a:gd name="T95" fmla="*/ 535 h 2388"/>
                <a:gd name="T96" fmla="*/ 2049 w 2392"/>
                <a:gd name="T97" fmla="*/ 363 h 2388"/>
                <a:gd name="T98" fmla="*/ 1236 w 2392"/>
                <a:gd name="T99" fmla="*/ 1605 h 2388"/>
                <a:gd name="T100" fmla="*/ 778 w 2392"/>
                <a:gd name="T101" fmla="*/ 1220 h 2388"/>
                <a:gd name="T102" fmla="*/ 1165 w 2392"/>
                <a:gd name="T103" fmla="*/ 763 h 2388"/>
                <a:gd name="T104" fmla="*/ 1623 w 2392"/>
                <a:gd name="T105" fmla="*/ 1149 h 2388"/>
                <a:gd name="T106" fmla="*/ 1236 w 2392"/>
                <a:gd name="T107" fmla="*/ 1605 h 2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392" h="2388">
                  <a:moveTo>
                    <a:pt x="2049" y="363"/>
                  </a:moveTo>
                  <a:cubicBezTo>
                    <a:pt x="1883" y="224"/>
                    <a:pt x="1883" y="224"/>
                    <a:pt x="1883" y="224"/>
                  </a:cubicBezTo>
                  <a:cubicBezTo>
                    <a:pt x="1833" y="181"/>
                    <a:pt x="1757" y="183"/>
                    <a:pt x="1709" y="228"/>
                  </a:cubicBezTo>
                  <a:cubicBezTo>
                    <a:pt x="1618" y="314"/>
                    <a:pt x="1618" y="314"/>
                    <a:pt x="1618" y="314"/>
                  </a:cubicBezTo>
                  <a:cubicBezTo>
                    <a:pt x="1541" y="276"/>
                    <a:pt x="1459" y="250"/>
                    <a:pt x="1375" y="235"/>
                  </a:cubicBezTo>
                  <a:cubicBezTo>
                    <a:pt x="1349" y="110"/>
                    <a:pt x="1349" y="110"/>
                    <a:pt x="1349" y="110"/>
                  </a:cubicBezTo>
                  <a:cubicBezTo>
                    <a:pt x="1336" y="45"/>
                    <a:pt x="1276" y="0"/>
                    <a:pt x="1209" y="5"/>
                  </a:cubicBezTo>
                  <a:cubicBezTo>
                    <a:pt x="994" y="23"/>
                    <a:pt x="994" y="23"/>
                    <a:pt x="994" y="23"/>
                  </a:cubicBezTo>
                  <a:cubicBezTo>
                    <a:pt x="928" y="29"/>
                    <a:pt x="876" y="83"/>
                    <a:pt x="874" y="149"/>
                  </a:cubicBezTo>
                  <a:cubicBezTo>
                    <a:pt x="870" y="277"/>
                    <a:pt x="870" y="277"/>
                    <a:pt x="870" y="277"/>
                  </a:cubicBezTo>
                  <a:cubicBezTo>
                    <a:pt x="787" y="307"/>
                    <a:pt x="709" y="348"/>
                    <a:pt x="637" y="399"/>
                  </a:cubicBezTo>
                  <a:cubicBezTo>
                    <a:pt x="528" y="327"/>
                    <a:pt x="528" y="327"/>
                    <a:pt x="528" y="327"/>
                  </a:cubicBezTo>
                  <a:cubicBezTo>
                    <a:pt x="473" y="290"/>
                    <a:pt x="399" y="300"/>
                    <a:pt x="356" y="351"/>
                  </a:cubicBezTo>
                  <a:cubicBezTo>
                    <a:pt x="216" y="517"/>
                    <a:pt x="216" y="517"/>
                    <a:pt x="216" y="517"/>
                  </a:cubicBezTo>
                  <a:cubicBezTo>
                    <a:pt x="173" y="568"/>
                    <a:pt x="175" y="643"/>
                    <a:pt x="221" y="691"/>
                  </a:cubicBezTo>
                  <a:cubicBezTo>
                    <a:pt x="316" y="792"/>
                    <a:pt x="316" y="792"/>
                    <a:pt x="316" y="792"/>
                  </a:cubicBezTo>
                  <a:cubicBezTo>
                    <a:pt x="283" y="866"/>
                    <a:pt x="260" y="944"/>
                    <a:pt x="246" y="1024"/>
                  </a:cubicBezTo>
                  <a:cubicBezTo>
                    <a:pt x="110" y="1052"/>
                    <a:pt x="110" y="1052"/>
                    <a:pt x="110" y="1052"/>
                  </a:cubicBezTo>
                  <a:cubicBezTo>
                    <a:pt x="45" y="1065"/>
                    <a:pt x="0" y="1125"/>
                    <a:pt x="5" y="1191"/>
                  </a:cubicBezTo>
                  <a:cubicBezTo>
                    <a:pt x="23" y="1406"/>
                    <a:pt x="23" y="1406"/>
                    <a:pt x="23" y="1406"/>
                  </a:cubicBezTo>
                  <a:cubicBezTo>
                    <a:pt x="29" y="1472"/>
                    <a:pt x="83" y="1524"/>
                    <a:pt x="150" y="1526"/>
                  </a:cubicBezTo>
                  <a:cubicBezTo>
                    <a:pt x="297" y="1531"/>
                    <a:pt x="297" y="1531"/>
                    <a:pt x="297" y="1531"/>
                  </a:cubicBezTo>
                  <a:cubicBezTo>
                    <a:pt x="324" y="1601"/>
                    <a:pt x="359" y="1667"/>
                    <a:pt x="401" y="1729"/>
                  </a:cubicBezTo>
                  <a:cubicBezTo>
                    <a:pt x="319" y="1853"/>
                    <a:pt x="319" y="1853"/>
                    <a:pt x="319" y="1853"/>
                  </a:cubicBezTo>
                  <a:cubicBezTo>
                    <a:pt x="282" y="1909"/>
                    <a:pt x="293" y="1983"/>
                    <a:pt x="344" y="2026"/>
                  </a:cubicBezTo>
                  <a:cubicBezTo>
                    <a:pt x="509" y="2165"/>
                    <a:pt x="509" y="2165"/>
                    <a:pt x="509" y="2165"/>
                  </a:cubicBezTo>
                  <a:cubicBezTo>
                    <a:pt x="560" y="2207"/>
                    <a:pt x="635" y="2205"/>
                    <a:pt x="683" y="2160"/>
                  </a:cubicBezTo>
                  <a:cubicBezTo>
                    <a:pt x="791" y="2059"/>
                    <a:pt x="791" y="2059"/>
                    <a:pt x="791" y="2059"/>
                  </a:cubicBezTo>
                  <a:cubicBezTo>
                    <a:pt x="862" y="2092"/>
                    <a:pt x="936" y="2116"/>
                    <a:pt x="1013" y="2131"/>
                  </a:cubicBezTo>
                  <a:cubicBezTo>
                    <a:pt x="1043" y="2279"/>
                    <a:pt x="1043" y="2279"/>
                    <a:pt x="1043" y="2279"/>
                  </a:cubicBezTo>
                  <a:cubicBezTo>
                    <a:pt x="1056" y="2343"/>
                    <a:pt x="1116" y="2388"/>
                    <a:pt x="1182" y="2383"/>
                  </a:cubicBezTo>
                  <a:cubicBezTo>
                    <a:pt x="1398" y="2365"/>
                    <a:pt x="1398" y="2365"/>
                    <a:pt x="1398" y="2365"/>
                  </a:cubicBezTo>
                  <a:cubicBezTo>
                    <a:pt x="1464" y="2359"/>
                    <a:pt x="1516" y="2305"/>
                    <a:pt x="1518" y="2239"/>
                  </a:cubicBezTo>
                  <a:cubicBezTo>
                    <a:pt x="1523" y="2095"/>
                    <a:pt x="1523" y="2095"/>
                    <a:pt x="1523" y="2095"/>
                  </a:cubicBezTo>
                  <a:cubicBezTo>
                    <a:pt x="1601" y="2067"/>
                    <a:pt x="1676" y="2029"/>
                    <a:pt x="1744" y="1983"/>
                  </a:cubicBezTo>
                  <a:cubicBezTo>
                    <a:pt x="1863" y="2061"/>
                    <a:pt x="1863" y="2061"/>
                    <a:pt x="1863" y="2061"/>
                  </a:cubicBezTo>
                  <a:cubicBezTo>
                    <a:pt x="1919" y="2098"/>
                    <a:pt x="1993" y="2087"/>
                    <a:pt x="2036" y="2036"/>
                  </a:cubicBezTo>
                  <a:cubicBezTo>
                    <a:pt x="2175" y="1872"/>
                    <a:pt x="2175" y="1872"/>
                    <a:pt x="2175" y="1872"/>
                  </a:cubicBezTo>
                  <a:cubicBezTo>
                    <a:pt x="2218" y="1821"/>
                    <a:pt x="2216" y="1746"/>
                    <a:pt x="2171" y="1698"/>
                  </a:cubicBezTo>
                  <a:cubicBezTo>
                    <a:pt x="2075" y="1596"/>
                    <a:pt x="2075" y="1596"/>
                    <a:pt x="2075" y="1596"/>
                  </a:cubicBezTo>
                  <a:cubicBezTo>
                    <a:pt x="2110" y="1522"/>
                    <a:pt x="2136" y="1444"/>
                    <a:pt x="2150" y="1363"/>
                  </a:cubicBezTo>
                  <a:cubicBezTo>
                    <a:pt x="2281" y="1337"/>
                    <a:pt x="2281" y="1337"/>
                    <a:pt x="2281" y="1337"/>
                  </a:cubicBezTo>
                  <a:cubicBezTo>
                    <a:pt x="2346" y="1324"/>
                    <a:pt x="2392" y="1263"/>
                    <a:pt x="2386" y="1197"/>
                  </a:cubicBezTo>
                  <a:cubicBezTo>
                    <a:pt x="2368" y="982"/>
                    <a:pt x="2368" y="982"/>
                    <a:pt x="2368" y="982"/>
                  </a:cubicBezTo>
                  <a:cubicBezTo>
                    <a:pt x="2362" y="917"/>
                    <a:pt x="2308" y="865"/>
                    <a:pt x="2242" y="863"/>
                  </a:cubicBezTo>
                  <a:cubicBezTo>
                    <a:pt x="2110" y="859"/>
                    <a:pt x="2110" y="859"/>
                    <a:pt x="2110" y="859"/>
                  </a:cubicBezTo>
                  <a:cubicBezTo>
                    <a:pt x="2083" y="782"/>
                    <a:pt x="2046" y="710"/>
                    <a:pt x="2000" y="643"/>
                  </a:cubicBezTo>
                  <a:cubicBezTo>
                    <a:pt x="2072" y="535"/>
                    <a:pt x="2072" y="535"/>
                    <a:pt x="2072" y="535"/>
                  </a:cubicBezTo>
                  <a:cubicBezTo>
                    <a:pt x="2110" y="480"/>
                    <a:pt x="2099" y="406"/>
                    <a:pt x="2049" y="363"/>
                  </a:cubicBezTo>
                  <a:close/>
                  <a:moveTo>
                    <a:pt x="1236" y="1605"/>
                  </a:moveTo>
                  <a:cubicBezTo>
                    <a:pt x="1003" y="1625"/>
                    <a:pt x="798" y="1452"/>
                    <a:pt x="778" y="1220"/>
                  </a:cubicBezTo>
                  <a:cubicBezTo>
                    <a:pt x="758" y="988"/>
                    <a:pt x="932" y="783"/>
                    <a:pt x="1165" y="763"/>
                  </a:cubicBezTo>
                  <a:cubicBezTo>
                    <a:pt x="1398" y="743"/>
                    <a:pt x="1603" y="917"/>
                    <a:pt x="1623" y="1149"/>
                  </a:cubicBezTo>
                  <a:cubicBezTo>
                    <a:pt x="1643" y="1381"/>
                    <a:pt x="1469" y="1586"/>
                    <a:pt x="1236" y="160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00" name="Freeform 36">
              <a:extLst>
                <a:ext uri="{FF2B5EF4-FFF2-40B4-BE49-F238E27FC236}">
                  <a16:creationId xmlns:a16="http://schemas.microsoft.com/office/drawing/2014/main" xmlns="" id="{B8195478-770A-4E8C-992E-3937495897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7653338" y="5863300"/>
              <a:ext cx="4165600" cy="4140200"/>
            </a:xfrm>
            <a:custGeom>
              <a:avLst/>
              <a:gdLst>
                <a:gd name="T0" fmla="*/ 120 w 1936"/>
                <a:gd name="T1" fmla="*/ 763 h 1930"/>
                <a:gd name="T2" fmla="*/ 3 w 1936"/>
                <a:gd name="T3" fmla="*/ 892 h 1930"/>
                <a:gd name="T4" fmla="*/ 1 w 1936"/>
                <a:gd name="T5" fmla="*/ 1024 h 1930"/>
                <a:gd name="T6" fmla="*/ 116 w 1936"/>
                <a:gd name="T7" fmla="*/ 1155 h 1930"/>
                <a:gd name="T8" fmla="*/ 213 w 1936"/>
                <a:gd name="T9" fmla="*/ 1168 h 1930"/>
                <a:gd name="T10" fmla="*/ 282 w 1936"/>
                <a:gd name="T11" fmla="*/ 1337 h 1930"/>
                <a:gd name="T12" fmla="*/ 219 w 1936"/>
                <a:gd name="T13" fmla="*/ 1414 h 1930"/>
                <a:gd name="T14" fmla="*/ 227 w 1936"/>
                <a:gd name="T15" fmla="*/ 1588 h 1930"/>
                <a:gd name="T16" fmla="*/ 320 w 1936"/>
                <a:gd name="T17" fmla="*/ 1682 h 1930"/>
                <a:gd name="T18" fmla="*/ 494 w 1936"/>
                <a:gd name="T19" fmla="*/ 1694 h 1930"/>
                <a:gd name="T20" fmla="*/ 572 w 1936"/>
                <a:gd name="T21" fmla="*/ 1634 h 1930"/>
                <a:gd name="T22" fmla="*/ 746 w 1936"/>
                <a:gd name="T23" fmla="*/ 1710 h 1930"/>
                <a:gd name="T24" fmla="*/ 757 w 1936"/>
                <a:gd name="T25" fmla="*/ 1811 h 1930"/>
                <a:gd name="T26" fmla="*/ 886 w 1936"/>
                <a:gd name="T27" fmla="*/ 1928 h 1930"/>
                <a:gd name="T28" fmla="*/ 1019 w 1936"/>
                <a:gd name="T29" fmla="*/ 1929 h 1930"/>
                <a:gd name="T30" fmla="*/ 1150 w 1936"/>
                <a:gd name="T31" fmla="*/ 1815 h 1930"/>
                <a:gd name="T32" fmla="*/ 1162 w 1936"/>
                <a:gd name="T33" fmla="*/ 1720 h 1930"/>
                <a:gd name="T34" fmla="*/ 1351 w 1936"/>
                <a:gd name="T35" fmla="*/ 1647 h 1930"/>
                <a:gd name="T36" fmla="*/ 1424 w 1936"/>
                <a:gd name="T37" fmla="*/ 1706 h 1930"/>
                <a:gd name="T38" fmla="*/ 1599 w 1936"/>
                <a:gd name="T39" fmla="*/ 1698 h 1930"/>
                <a:gd name="T40" fmla="*/ 1694 w 1936"/>
                <a:gd name="T41" fmla="*/ 1606 h 1930"/>
                <a:gd name="T42" fmla="*/ 1706 w 1936"/>
                <a:gd name="T43" fmla="*/ 1432 h 1930"/>
                <a:gd name="T44" fmla="*/ 1650 w 1936"/>
                <a:gd name="T45" fmla="*/ 1359 h 1930"/>
                <a:gd name="T46" fmla="*/ 1729 w 1936"/>
                <a:gd name="T47" fmla="*/ 1176 h 1930"/>
                <a:gd name="T48" fmla="*/ 1816 w 1936"/>
                <a:gd name="T49" fmla="*/ 1167 h 1930"/>
                <a:gd name="T50" fmla="*/ 1934 w 1936"/>
                <a:gd name="T51" fmla="*/ 1039 h 1930"/>
                <a:gd name="T52" fmla="*/ 1935 w 1936"/>
                <a:gd name="T53" fmla="*/ 906 h 1930"/>
                <a:gd name="T54" fmla="*/ 1821 w 1936"/>
                <a:gd name="T55" fmla="*/ 775 h 1930"/>
                <a:gd name="T56" fmla="*/ 1736 w 1936"/>
                <a:gd name="T57" fmla="*/ 764 h 1930"/>
                <a:gd name="T58" fmla="*/ 1664 w 1936"/>
                <a:gd name="T59" fmla="*/ 581 h 1930"/>
                <a:gd name="T60" fmla="*/ 1717 w 1936"/>
                <a:gd name="T61" fmla="*/ 516 h 1930"/>
                <a:gd name="T62" fmla="*/ 1709 w 1936"/>
                <a:gd name="T63" fmla="*/ 342 h 1930"/>
                <a:gd name="T64" fmla="*/ 1616 w 1936"/>
                <a:gd name="T65" fmla="*/ 248 h 1930"/>
                <a:gd name="T66" fmla="*/ 1442 w 1936"/>
                <a:gd name="T67" fmla="*/ 236 h 1930"/>
                <a:gd name="T68" fmla="*/ 1379 w 1936"/>
                <a:gd name="T69" fmla="*/ 284 h 1930"/>
                <a:gd name="T70" fmla="*/ 1188 w 1936"/>
                <a:gd name="T71" fmla="*/ 202 h 1930"/>
                <a:gd name="T72" fmla="*/ 1180 w 1936"/>
                <a:gd name="T73" fmla="*/ 120 h 1930"/>
                <a:gd name="T74" fmla="*/ 1051 w 1936"/>
                <a:gd name="T75" fmla="*/ 2 h 1930"/>
                <a:gd name="T76" fmla="*/ 918 w 1936"/>
                <a:gd name="T77" fmla="*/ 1 h 1930"/>
                <a:gd name="T78" fmla="*/ 786 w 1936"/>
                <a:gd name="T79" fmla="*/ 115 h 1930"/>
                <a:gd name="T80" fmla="*/ 776 w 1936"/>
                <a:gd name="T81" fmla="*/ 196 h 1930"/>
                <a:gd name="T82" fmla="*/ 578 w 1936"/>
                <a:gd name="T83" fmla="*/ 277 h 1930"/>
                <a:gd name="T84" fmla="*/ 513 w 1936"/>
                <a:gd name="T85" fmla="*/ 224 h 1930"/>
                <a:gd name="T86" fmla="*/ 338 w 1936"/>
                <a:gd name="T87" fmla="*/ 231 h 1930"/>
                <a:gd name="T88" fmla="*/ 243 w 1936"/>
                <a:gd name="T89" fmla="*/ 325 h 1930"/>
                <a:gd name="T90" fmla="*/ 231 w 1936"/>
                <a:gd name="T91" fmla="*/ 498 h 1930"/>
                <a:gd name="T92" fmla="*/ 287 w 1936"/>
                <a:gd name="T93" fmla="*/ 570 h 1930"/>
                <a:gd name="T94" fmla="*/ 212 w 1936"/>
                <a:gd name="T95" fmla="*/ 754 h 1930"/>
                <a:gd name="T96" fmla="*/ 120 w 1936"/>
                <a:gd name="T97" fmla="*/ 763 h 1930"/>
                <a:gd name="T98" fmla="*/ 120 w 1936"/>
                <a:gd name="T99" fmla="*/ 763 h 1930"/>
                <a:gd name="T100" fmla="*/ 977 w 1936"/>
                <a:gd name="T101" fmla="*/ 613 h 1930"/>
                <a:gd name="T102" fmla="*/ 1318 w 1936"/>
                <a:gd name="T103" fmla="*/ 962 h 1930"/>
                <a:gd name="T104" fmla="*/ 968 w 1936"/>
                <a:gd name="T105" fmla="*/ 1302 h 1930"/>
                <a:gd name="T106" fmla="*/ 627 w 1936"/>
                <a:gd name="T107" fmla="*/ 953 h 1930"/>
                <a:gd name="T108" fmla="*/ 977 w 1936"/>
                <a:gd name="T109" fmla="*/ 613 h 1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936" h="1930">
                  <a:moveTo>
                    <a:pt x="120" y="763"/>
                  </a:moveTo>
                  <a:cubicBezTo>
                    <a:pt x="54" y="770"/>
                    <a:pt x="3" y="825"/>
                    <a:pt x="3" y="892"/>
                  </a:cubicBezTo>
                  <a:cubicBezTo>
                    <a:pt x="1" y="1024"/>
                    <a:pt x="1" y="1024"/>
                    <a:pt x="1" y="1024"/>
                  </a:cubicBezTo>
                  <a:cubicBezTo>
                    <a:pt x="0" y="1090"/>
                    <a:pt x="49" y="1147"/>
                    <a:pt x="116" y="1155"/>
                  </a:cubicBezTo>
                  <a:cubicBezTo>
                    <a:pt x="213" y="1168"/>
                    <a:pt x="213" y="1168"/>
                    <a:pt x="213" y="1168"/>
                  </a:cubicBezTo>
                  <a:cubicBezTo>
                    <a:pt x="229" y="1227"/>
                    <a:pt x="252" y="1283"/>
                    <a:pt x="282" y="1337"/>
                  </a:cubicBezTo>
                  <a:cubicBezTo>
                    <a:pt x="219" y="1414"/>
                    <a:pt x="219" y="1414"/>
                    <a:pt x="219" y="1414"/>
                  </a:cubicBezTo>
                  <a:cubicBezTo>
                    <a:pt x="177" y="1466"/>
                    <a:pt x="181" y="1540"/>
                    <a:pt x="227" y="1588"/>
                  </a:cubicBezTo>
                  <a:cubicBezTo>
                    <a:pt x="320" y="1682"/>
                    <a:pt x="320" y="1682"/>
                    <a:pt x="320" y="1682"/>
                  </a:cubicBezTo>
                  <a:cubicBezTo>
                    <a:pt x="367" y="1730"/>
                    <a:pt x="441" y="1735"/>
                    <a:pt x="494" y="1694"/>
                  </a:cubicBezTo>
                  <a:cubicBezTo>
                    <a:pt x="572" y="1634"/>
                    <a:pt x="572" y="1634"/>
                    <a:pt x="572" y="1634"/>
                  </a:cubicBezTo>
                  <a:cubicBezTo>
                    <a:pt x="627" y="1667"/>
                    <a:pt x="686" y="1692"/>
                    <a:pt x="746" y="1710"/>
                  </a:cubicBezTo>
                  <a:cubicBezTo>
                    <a:pt x="757" y="1811"/>
                    <a:pt x="757" y="1811"/>
                    <a:pt x="757" y="1811"/>
                  </a:cubicBezTo>
                  <a:cubicBezTo>
                    <a:pt x="764" y="1877"/>
                    <a:pt x="819" y="1927"/>
                    <a:pt x="886" y="1928"/>
                  </a:cubicBezTo>
                  <a:cubicBezTo>
                    <a:pt x="1019" y="1929"/>
                    <a:pt x="1019" y="1929"/>
                    <a:pt x="1019" y="1929"/>
                  </a:cubicBezTo>
                  <a:cubicBezTo>
                    <a:pt x="1085" y="1930"/>
                    <a:pt x="1142" y="1881"/>
                    <a:pt x="1150" y="1815"/>
                  </a:cubicBezTo>
                  <a:cubicBezTo>
                    <a:pt x="1162" y="1720"/>
                    <a:pt x="1162" y="1720"/>
                    <a:pt x="1162" y="1720"/>
                  </a:cubicBezTo>
                  <a:cubicBezTo>
                    <a:pt x="1228" y="1704"/>
                    <a:pt x="1291" y="1679"/>
                    <a:pt x="1351" y="1647"/>
                  </a:cubicBezTo>
                  <a:cubicBezTo>
                    <a:pt x="1424" y="1706"/>
                    <a:pt x="1424" y="1706"/>
                    <a:pt x="1424" y="1706"/>
                  </a:cubicBezTo>
                  <a:cubicBezTo>
                    <a:pt x="1476" y="1748"/>
                    <a:pt x="1551" y="1745"/>
                    <a:pt x="1599" y="1698"/>
                  </a:cubicBezTo>
                  <a:cubicBezTo>
                    <a:pt x="1694" y="1606"/>
                    <a:pt x="1694" y="1606"/>
                    <a:pt x="1694" y="1606"/>
                  </a:cubicBezTo>
                  <a:cubicBezTo>
                    <a:pt x="1741" y="1559"/>
                    <a:pt x="1746" y="1485"/>
                    <a:pt x="1706" y="1432"/>
                  </a:cubicBezTo>
                  <a:cubicBezTo>
                    <a:pt x="1650" y="1359"/>
                    <a:pt x="1650" y="1359"/>
                    <a:pt x="1650" y="1359"/>
                  </a:cubicBezTo>
                  <a:cubicBezTo>
                    <a:pt x="1684" y="1302"/>
                    <a:pt x="1711" y="1240"/>
                    <a:pt x="1729" y="1176"/>
                  </a:cubicBezTo>
                  <a:cubicBezTo>
                    <a:pt x="1816" y="1167"/>
                    <a:pt x="1816" y="1167"/>
                    <a:pt x="1816" y="1167"/>
                  </a:cubicBezTo>
                  <a:cubicBezTo>
                    <a:pt x="1882" y="1160"/>
                    <a:pt x="1933" y="1105"/>
                    <a:pt x="1934" y="1039"/>
                  </a:cubicBezTo>
                  <a:cubicBezTo>
                    <a:pt x="1935" y="906"/>
                    <a:pt x="1935" y="906"/>
                    <a:pt x="1935" y="906"/>
                  </a:cubicBezTo>
                  <a:cubicBezTo>
                    <a:pt x="1936" y="840"/>
                    <a:pt x="1887" y="783"/>
                    <a:pt x="1821" y="775"/>
                  </a:cubicBezTo>
                  <a:cubicBezTo>
                    <a:pt x="1736" y="764"/>
                    <a:pt x="1736" y="764"/>
                    <a:pt x="1736" y="764"/>
                  </a:cubicBezTo>
                  <a:cubicBezTo>
                    <a:pt x="1720" y="700"/>
                    <a:pt x="1696" y="638"/>
                    <a:pt x="1664" y="581"/>
                  </a:cubicBezTo>
                  <a:cubicBezTo>
                    <a:pt x="1717" y="516"/>
                    <a:pt x="1717" y="516"/>
                    <a:pt x="1717" y="516"/>
                  </a:cubicBezTo>
                  <a:cubicBezTo>
                    <a:pt x="1759" y="464"/>
                    <a:pt x="1756" y="390"/>
                    <a:pt x="1709" y="342"/>
                  </a:cubicBezTo>
                  <a:cubicBezTo>
                    <a:pt x="1616" y="248"/>
                    <a:pt x="1616" y="248"/>
                    <a:pt x="1616" y="248"/>
                  </a:cubicBezTo>
                  <a:cubicBezTo>
                    <a:pt x="1570" y="200"/>
                    <a:pt x="1495" y="195"/>
                    <a:pt x="1442" y="236"/>
                  </a:cubicBezTo>
                  <a:cubicBezTo>
                    <a:pt x="1379" y="284"/>
                    <a:pt x="1379" y="284"/>
                    <a:pt x="1379" y="284"/>
                  </a:cubicBezTo>
                  <a:cubicBezTo>
                    <a:pt x="1319" y="248"/>
                    <a:pt x="1255" y="220"/>
                    <a:pt x="1188" y="202"/>
                  </a:cubicBezTo>
                  <a:cubicBezTo>
                    <a:pt x="1180" y="120"/>
                    <a:pt x="1180" y="120"/>
                    <a:pt x="1180" y="120"/>
                  </a:cubicBezTo>
                  <a:cubicBezTo>
                    <a:pt x="1173" y="54"/>
                    <a:pt x="1117" y="3"/>
                    <a:pt x="1051" y="2"/>
                  </a:cubicBezTo>
                  <a:cubicBezTo>
                    <a:pt x="918" y="1"/>
                    <a:pt x="918" y="1"/>
                    <a:pt x="918" y="1"/>
                  </a:cubicBezTo>
                  <a:cubicBezTo>
                    <a:pt x="851" y="0"/>
                    <a:pt x="795" y="49"/>
                    <a:pt x="786" y="115"/>
                  </a:cubicBezTo>
                  <a:cubicBezTo>
                    <a:pt x="776" y="196"/>
                    <a:pt x="776" y="196"/>
                    <a:pt x="776" y="196"/>
                  </a:cubicBezTo>
                  <a:cubicBezTo>
                    <a:pt x="707" y="214"/>
                    <a:pt x="640" y="241"/>
                    <a:pt x="578" y="277"/>
                  </a:cubicBezTo>
                  <a:cubicBezTo>
                    <a:pt x="513" y="224"/>
                    <a:pt x="513" y="224"/>
                    <a:pt x="513" y="224"/>
                  </a:cubicBezTo>
                  <a:cubicBezTo>
                    <a:pt x="461" y="182"/>
                    <a:pt x="386" y="185"/>
                    <a:pt x="338" y="231"/>
                  </a:cubicBezTo>
                  <a:cubicBezTo>
                    <a:pt x="243" y="325"/>
                    <a:pt x="243" y="325"/>
                    <a:pt x="243" y="325"/>
                  </a:cubicBezTo>
                  <a:cubicBezTo>
                    <a:pt x="195" y="371"/>
                    <a:pt x="190" y="445"/>
                    <a:pt x="231" y="498"/>
                  </a:cubicBezTo>
                  <a:cubicBezTo>
                    <a:pt x="287" y="570"/>
                    <a:pt x="287" y="570"/>
                    <a:pt x="287" y="570"/>
                  </a:cubicBezTo>
                  <a:cubicBezTo>
                    <a:pt x="254" y="628"/>
                    <a:pt x="229" y="689"/>
                    <a:pt x="212" y="754"/>
                  </a:cubicBezTo>
                  <a:cubicBezTo>
                    <a:pt x="120" y="763"/>
                    <a:pt x="120" y="763"/>
                    <a:pt x="120" y="763"/>
                  </a:cubicBezTo>
                  <a:cubicBezTo>
                    <a:pt x="120" y="763"/>
                    <a:pt x="120" y="763"/>
                    <a:pt x="120" y="763"/>
                  </a:cubicBezTo>
                  <a:close/>
                  <a:moveTo>
                    <a:pt x="977" y="613"/>
                  </a:moveTo>
                  <a:cubicBezTo>
                    <a:pt x="1167" y="615"/>
                    <a:pt x="1320" y="772"/>
                    <a:pt x="1318" y="962"/>
                  </a:cubicBezTo>
                  <a:cubicBezTo>
                    <a:pt x="1315" y="1152"/>
                    <a:pt x="1159" y="1304"/>
                    <a:pt x="968" y="1302"/>
                  </a:cubicBezTo>
                  <a:cubicBezTo>
                    <a:pt x="778" y="1300"/>
                    <a:pt x="625" y="1143"/>
                    <a:pt x="627" y="953"/>
                  </a:cubicBezTo>
                  <a:cubicBezTo>
                    <a:pt x="629" y="763"/>
                    <a:pt x="786" y="611"/>
                    <a:pt x="977" y="61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xmlns="" id="{155AE7F1-55EC-4001-8342-EA39EA25CE41}"/>
              </a:ext>
            </a:extLst>
          </p:cNvPr>
          <p:cNvGrpSpPr/>
          <p:nvPr/>
        </p:nvGrpSpPr>
        <p:grpSpPr>
          <a:xfrm>
            <a:off x="3121673" y="4739686"/>
            <a:ext cx="539880" cy="531834"/>
            <a:chOff x="-12619038" y="-2319338"/>
            <a:chExt cx="9267826" cy="9129713"/>
          </a:xfr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5400000" scaled="1"/>
          </a:gradFill>
        </p:grpSpPr>
        <p:sp>
          <p:nvSpPr>
            <p:cNvPr id="113" name="Freeform 40">
              <a:extLst>
                <a:ext uri="{FF2B5EF4-FFF2-40B4-BE49-F238E27FC236}">
                  <a16:creationId xmlns:a16="http://schemas.microsoft.com/office/drawing/2014/main" xmlns="" id="{A0A7A279-3D81-4D13-93B4-C935D9A26B3C}"/>
                </a:ext>
              </a:extLst>
            </p:cNvPr>
            <p:cNvSpPr>
              <a:spLocks/>
            </p:cNvSpPr>
            <p:nvPr/>
          </p:nvSpPr>
          <p:spPr bwMode="auto">
            <a:xfrm>
              <a:off x="-12619038" y="-2319338"/>
              <a:ext cx="7685088" cy="8745538"/>
            </a:xfrm>
            <a:custGeom>
              <a:avLst/>
              <a:gdLst>
                <a:gd name="T0" fmla="*/ 1851 w 3572"/>
                <a:gd name="T1" fmla="*/ 2457 h 4076"/>
                <a:gd name="T2" fmla="*/ 1847 w 3572"/>
                <a:gd name="T3" fmla="*/ 2457 h 4076"/>
                <a:gd name="T4" fmla="*/ 1669 w 3572"/>
                <a:gd name="T5" fmla="*/ 2257 h 4076"/>
                <a:gd name="T6" fmla="*/ 1937 w 3572"/>
                <a:gd name="T7" fmla="*/ 2306 h 4076"/>
                <a:gd name="T8" fmla="*/ 2205 w 3572"/>
                <a:gd name="T9" fmla="*/ 2257 h 4076"/>
                <a:gd name="T10" fmla="*/ 2027 w 3572"/>
                <a:gd name="T11" fmla="*/ 2457 h 4076"/>
                <a:gd name="T12" fmla="*/ 2023 w 3572"/>
                <a:gd name="T13" fmla="*/ 2457 h 4076"/>
                <a:gd name="T14" fmla="*/ 2458 w 3572"/>
                <a:gd name="T15" fmla="*/ 3492 h 4076"/>
                <a:gd name="T16" fmla="*/ 2855 w 3572"/>
                <a:gd name="T17" fmla="*/ 2973 h 4076"/>
                <a:gd name="T18" fmla="*/ 3296 w 3572"/>
                <a:gd name="T19" fmla="*/ 3299 h 4076"/>
                <a:gd name="T20" fmla="*/ 3572 w 3572"/>
                <a:gd name="T21" fmla="*/ 2890 h 4076"/>
                <a:gd name="T22" fmla="*/ 2415 w 3572"/>
                <a:gd name="T23" fmla="*/ 2152 h 4076"/>
                <a:gd name="T24" fmla="*/ 3007 w 3572"/>
                <a:gd name="T25" fmla="*/ 1052 h 4076"/>
                <a:gd name="T26" fmla="*/ 1937 w 3572"/>
                <a:gd name="T27" fmla="*/ 0 h 4076"/>
                <a:gd name="T28" fmla="*/ 868 w 3572"/>
                <a:gd name="T29" fmla="*/ 1052 h 4076"/>
                <a:gd name="T30" fmla="*/ 1459 w 3572"/>
                <a:gd name="T31" fmla="*/ 2152 h 4076"/>
                <a:gd name="T32" fmla="*/ 0 w 3572"/>
                <a:gd name="T33" fmla="*/ 3607 h 4076"/>
                <a:gd name="T34" fmla="*/ 1937 w 3572"/>
                <a:gd name="T35" fmla="*/ 4076 h 4076"/>
                <a:gd name="T36" fmla="*/ 1394 w 3572"/>
                <a:gd name="T37" fmla="*/ 3543 h 4076"/>
                <a:gd name="T38" fmla="*/ 1851 w 3572"/>
                <a:gd name="T39" fmla="*/ 2457 h 4076"/>
                <a:gd name="T40" fmla="*/ 1851 w 3572"/>
                <a:gd name="T41" fmla="*/ 2457 h 40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72" h="4076">
                  <a:moveTo>
                    <a:pt x="1851" y="2457"/>
                  </a:moveTo>
                  <a:cubicBezTo>
                    <a:pt x="1847" y="2457"/>
                    <a:pt x="1847" y="2457"/>
                    <a:pt x="1847" y="2457"/>
                  </a:cubicBezTo>
                  <a:cubicBezTo>
                    <a:pt x="1669" y="2257"/>
                    <a:pt x="1669" y="2257"/>
                    <a:pt x="1669" y="2257"/>
                  </a:cubicBezTo>
                  <a:cubicBezTo>
                    <a:pt x="1755" y="2287"/>
                    <a:pt x="1844" y="2306"/>
                    <a:pt x="1937" y="2306"/>
                  </a:cubicBezTo>
                  <a:cubicBezTo>
                    <a:pt x="2030" y="2306"/>
                    <a:pt x="2119" y="2288"/>
                    <a:pt x="2205" y="2257"/>
                  </a:cubicBezTo>
                  <a:cubicBezTo>
                    <a:pt x="2027" y="2457"/>
                    <a:pt x="2027" y="2457"/>
                    <a:pt x="2027" y="2457"/>
                  </a:cubicBezTo>
                  <a:cubicBezTo>
                    <a:pt x="2023" y="2457"/>
                    <a:pt x="2023" y="2457"/>
                    <a:pt x="2023" y="2457"/>
                  </a:cubicBezTo>
                  <a:cubicBezTo>
                    <a:pt x="2458" y="3492"/>
                    <a:pt x="2458" y="3492"/>
                    <a:pt x="2458" y="3492"/>
                  </a:cubicBezTo>
                  <a:cubicBezTo>
                    <a:pt x="2855" y="2973"/>
                    <a:pt x="2855" y="2973"/>
                    <a:pt x="2855" y="2973"/>
                  </a:cubicBezTo>
                  <a:cubicBezTo>
                    <a:pt x="3296" y="3299"/>
                    <a:pt x="3296" y="3299"/>
                    <a:pt x="3296" y="3299"/>
                  </a:cubicBezTo>
                  <a:cubicBezTo>
                    <a:pt x="3572" y="2890"/>
                    <a:pt x="3572" y="2890"/>
                    <a:pt x="3572" y="2890"/>
                  </a:cubicBezTo>
                  <a:cubicBezTo>
                    <a:pt x="3311" y="2564"/>
                    <a:pt x="2900" y="2273"/>
                    <a:pt x="2415" y="2152"/>
                  </a:cubicBezTo>
                  <a:cubicBezTo>
                    <a:pt x="2765" y="1920"/>
                    <a:pt x="3007" y="1463"/>
                    <a:pt x="3007" y="1052"/>
                  </a:cubicBezTo>
                  <a:cubicBezTo>
                    <a:pt x="3007" y="471"/>
                    <a:pt x="2527" y="0"/>
                    <a:pt x="1937" y="0"/>
                  </a:cubicBezTo>
                  <a:cubicBezTo>
                    <a:pt x="1347" y="0"/>
                    <a:pt x="868" y="471"/>
                    <a:pt x="868" y="1052"/>
                  </a:cubicBezTo>
                  <a:cubicBezTo>
                    <a:pt x="868" y="1463"/>
                    <a:pt x="1109" y="1920"/>
                    <a:pt x="1459" y="2152"/>
                  </a:cubicBezTo>
                  <a:cubicBezTo>
                    <a:pt x="621" y="2361"/>
                    <a:pt x="0" y="3077"/>
                    <a:pt x="0" y="3607"/>
                  </a:cubicBezTo>
                  <a:cubicBezTo>
                    <a:pt x="0" y="3920"/>
                    <a:pt x="969" y="4076"/>
                    <a:pt x="1937" y="4076"/>
                  </a:cubicBezTo>
                  <a:cubicBezTo>
                    <a:pt x="1394" y="3543"/>
                    <a:pt x="1394" y="3543"/>
                    <a:pt x="1394" y="3543"/>
                  </a:cubicBezTo>
                  <a:cubicBezTo>
                    <a:pt x="1851" y="2457"/>
                    <a:pt x="1851" y="2457"/>
                    <a:pt x="1851" y="2457"/>
                  </a:cubicBezTo>
                  <a:cubicBezTo>
                    <a:pt x="1851" y="2457"/>
                    <a:pt x="1851" y="2457"/>
                    <a:pt x="1851" y="245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14" name="Freeform 41">
              <a:extLst>
                <a:ext uri="{FF2B5EF4-FFF2-40B4-BE49-F238E27FC236}">
                  <a16:creationId xmlns:a16="http://schemas.microsoft.com/office/drawing/2014/main" xmlns="" id="{FC740F23-D7D6-4E22-9141-ACF3FD0867D8}"/>
                </a:ext>
              </a:extLst>
            </p:cNvPr>
            <p:cNvSpPr>
              <a:spLocks/>
            </p:cNvSpPr>
            <p:nvPr/>
          </p:nvSpPr>
          <p:spPr bwMode="auto">
            <a:xfrm>
              <a:off x="-6937375" y="3622675"/>
              <a:ext cx="3586163" cy="3187700"/>
            </a:xfrm>
            <a:custGeom>
              <a:avLst/>
              <a:gdLst>
                <a:gd name="T0" fmla="*/ 1769 w 2259"/>
                <a:gd name="T1" fmla="*/ 0 h 2008"/>
                <a:gd name="T2" fmla="*/ 968 w 2259"/>
                <a:gd name="T3" fmla="*/ 1178 h 2008"/>
                <a:gd name="T4" fmla="*/ 355 w 2259"/>
                <a:gd name="T5" fmla="*/ 726 h 2008"/>
                <a:gd name="T6" fmla="*/ 0 w 2259"/>
                <a:gd name="T7" fmla="*/ 1188 h 2008"/>
                <a:gd name="T8" fmla="*/ 1114 w 2259"/>
                <a:gd name="T9" fmla="*/ 2008 h 2008"/>
                <a:gd name="T10" fmla="*/ 2259 w 2259"/>
                <a:gd name="T11" fmla="*/ 320 h 2008"/>
                <a:gd name="T12" fmla="*/ 1769 w 2259"/>
                <a:gd name="T13" fmla="*/ 0 h 2008"/>
                <a:gd name="T14" fmla="*/ 1769 w 2259"/>
                <a:gd name="T15" fmla="*/ 0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59" h="2008">
                  <a:moveTo>
                    <a:pt x="1769" y="0"/>
                  </a:moveTo>
                  <a:lnTo>
                    <a:pt x="968" y="1178"/>
                  </a:lnTo>
                  <a:lnTo>
                    <a:pt x="355" y="726"/>
                  </a:lnTo>
                  <a:lnTo>
                    <a:pt x="0" y="1188"/>
                  </a:lnTo>
                  <a:lnTo>
                    <a:pt x="1114" y="2008"/>
                  </a:lnTo>
                  <a:lnTo>
                    <a:pt x="2259" y="320"/>
                  </a:lnTo>
                  <a:lnTo>
                    <a:pt x="1769" y="0"/>
                  </a:lnTo>
                  <a:lnTo>
                    <a:pt x="1769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xmlns="" id="{57B589CD-CDFC-48B6-81E3-8A73A3368E12}"/>
              </a:ext>
            </a:extLst>
          </p:cNvPr>
          <p:cNvGrpSpPr/>
          <p:nvPr/>
        </p:nvGrpSpPr>
        <p:grpSpPr>
          <a:xfrm>
            <a:off x="7365131" y="3271434"/>
            <a:ext cx="460820" cy="505053"/>
            <a:chOff x="-2079545" y="4157616"/>
            <a:chExt cx="1788097" cy="1959733"/>
          </a:xfr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5400000" scaled="1"/>
          </a:gradFill>
        </p:grpSpPr>
        <p:sp>
          <p:nvSpPr>
            <p:cNvPr id="118" name="Freeform 45">
              <a:extLst>
                <a:ext uri="{FF2B5EF4-FFF2-40B4-BE49-F238E27FC236}">
                  <a16:creationId xmlns:a16="http://schemas.microsoft.com/office/drawing/2014/main" xmlns="" id="{C215E21A-A417-42F1-9328-A748B5B1149B}"/>
                </a:ext>
              </a:extLst>
            </p:cNvPr>
            <p:cNvSpPr>
              <a:spLocks/>
            </p:cNvSpPr>
            <p:nvPr/>
          </p:nvSpPr>
          <p:spPr bwMode="auto">
            <a:xfrm>
              <a:off x="-1771975" y="4923101"/>
              <a:ext cx="946620" cy="153293"/>
            </a:xfrm>
            <a:custGeom>
              <a:avLst/>
              <a:gdLst>
                <a:gd name="T0" fmla="*/ 2132 w 2132"/>
                <a:gd name="T1" fmla="*/ 173 h 346"/>
                <a:gd name="T2" fmla="*/ 1959 w 2132"/>
                <a:gd name="T3" fmla="*/ 0 h 346"/>
                <a:gd name="T4" fmla="*/ 173 w 2132"/>
                <a:gd name="T5" fmla="*/ 0 h 346"/>
                <a:gd name="T6" fmla="*/ 0 w 2132"/>
                <a:gd name="T7" fmla="*/ 173 h 346"/>
                <a:gd name="T8" fmla="*/ 173 w 2132"/>
                <a:gd name="T9" fmla="*/ 346 h 346"/>
                <a:gd name="T10" fmla="*/ 1959 w 2132"/>
                <a:gd name="T11" fmla="*/ 346 h 346"/>
                <a:gd name="T12" fmla="*/ 2132 w 2132"/>
                <a:gd name="T13" fmla="*/ 173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32" h="346">
                  <a:moveTo>
                    <a:pt x="2132" y="173"/>
                  </a:moveTo>
                  <a:cubicBezTo>
                    <a:pt x="2132" y="77"/>
                    <a:pt x="2054" y="0"/>
                    <a:pt x="1959" y="0"/>
                  </a:cubicBezTo>
                  <a:cubicBezTo>
                    <a:pt x="173" y="0"/>
                    <a:pt x="173" y="0"/>
                    <a:pt x="173" y="0"/>
                  </a:cubicBezTo>
                  <a:cubicBezTo>
                    <a:pt x="77" y="0"/>
                    <a:pt x="0" y="77"/>
                    <a:pt x="0" y="173"/>
                  </a:cubicBezTo>
                  <a:cubicBezTo>
                    <a:pt x="0" y="268"/>
                    <a:pt x="77" y="346"/>
                    <a:pt x="173" y="346"/>
                  </a:cubicBezTo>
                  <a:cubicBezTo>
                    <a:pt x="1959" y="346"/>
                    <a:pt x="1959" y="346"/>
                    <a:pt x="1959" y="346"/>
                  </a:cubicBezTo>
                  <a:cubicBezTo>
                    <a:pt x="2054" y="346"/>
                    <a:pt x="2132" y="268"/>
                    <a:pt x="2132" y="17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19" name="Freeform 46">
              <a:extLst>
                <a:ext uri="{FF2B5EF4-FFF2-40B4-BE49-F238E27FC236}">
                  <a16:creationId xmlns:a16="http://schemas.microsoft.com/office/drawing/2014/main" xmlns="" id="{16655D4E-06F8-47A8-81CF-04E236DD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-1771975" y="5229688"/>
              <a:ext cx="635448" cy="152638"/>
            </a:xfrm>
            <a:custGeom>
              <a:avLst/>
              <a:gdLst>
                <a:gd name="T0" fmla="*/ 173 w 1431"/>
                <a:gd name="T1" fmla="*/ 0 h 345"/>
                <a:gd name="T2" fmla="*/ 0 w 1431"/>
                <a:gd name="T3" fmla="*/ 173 h 345"/>
                <a:gd name="T4" fmla="*/ 173 w 1431"/>
                <a:gd name="T5" fmla="*/ 345 h 345"/>
                <a:gd name="T6" fmla="*/ 1257 w 1431"/>
                <a:gd name="T7" fmla="*/ 345 h 345"/>
                <a:gd name="T8" fmla="*/ 1431 w 1431"/>
                <a:gd name="T9" fmla="*/ 173 h 345"/>
                <a:gd name="T10" fmla="*/ 1257 w 1431"/>
                <a:gd name="T11" fmla="*/ 0 h 345"/>
                <a:gd name="T12" fmla="*/ 173 w 1431"/>
                <a:gd name="T13" fmla="*/ 0 h 345"/>
                <a:gd name="T14" fmla="*/ 173 w 1431"/>
                <a:gd name="T15" fmla="*/ 0 h 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31" h="345">
                  <a:moveTo>
                    <a:pt x="173" y="0"/>
                  </a:moveTo>
                  <a:cubicBezTo>
                    <a:pt x="77" y="0"/>
                    <a:pt x="0" y="77"/>
                    <a:pt x="0" y="173"/>
                  </a:cubicBezTo>
                  <a:cubicBezTo>
                    <a:pt x="0" y="268"/>
                    <a:pt x="77" y="345"/>
                    <a:pt x="173" y="345"/>
                  </a:cubicBezTo>
                  <a:cubicBezTo>
                    <a:pt x="1257" y="345"/>
                    <a:pt x="1257" y="345"/>
                    <a:pt x="1257" y="345"/>
                  </a:cubicBezTo>
                  <a:cubicBezTo>
                    <a:pt x="1353" y="345"/>
                    <a:pt x="1431" y="268"/>
                    <a:pt x="1431" y="173"/>
                  </a:cubicBezTo>
                  <a:cubicBezTo>
                    <a:pt x="1431" y="77"/>
                    <a:pt x="1353" y="0"/>
                    <a:pt x="1257" y="0"/>
                  </a:cubicBezTo>
                  <a:cubicBezTo>
                    <a:pt x="173" y="0"/>
                    <a:pt x="173" y="0"/>
                    <a:pt x="173" y="0"/>
                  </a:cubicBezTo>
                  <a:cubicBezTo>
                    <a:pt x="173" y="0"/>
                    <a:pt x="173" y="0"/>
                    <a:pt x="17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20" name="Freeform 47">
              <a:extLst>
                <a:ext uri="{FF2B5EF4-FFF2-40B4-BE49-F238E27FC236}">
                  <a16:creationId xmlns:a16="http://schemas.microsoft.com/office/drawing/2014/main" xmlns="" id="{6CA4E451-9B9C-4264-AD64-0F7CB3F0C9A9}"/>
                </a:ext>
              </a:extLst>
            </p:cNvPr>
            <p:cNvSpPr>
              <a:spLocks/>
            </p:cNvSpPr>
            <p:nvPr/>
          </p:nvSpPr>
          <p:spPr bwMode="auto">
            <a:xfrm>
              <a:off x="-2079545" y="4157616"/>
              <a:ext cx="1561760" cy="1959733"/>
            </a:xfrm>
            <a:custGeom>
              <a:avLst/>
              <a:gdLst>
                <a:gd name="T0" fmla="*/ 1273 w 3518"/>
                <a:gd name="T1" fmla="*/ 4081 h 4426"/>
                <a:gd name="T2" fmla="*/ 694 w 3518"/>
                <a:gd name="T3" fmla="*/ 4081 h 4426"/>
                <a:gd name="T4" fmla="*/ 347 w 3518"/>
                <a:gd name="T5" fmla="*/ 3735 h 4426"/>
                <a:gd name="T6" fmla="*/ 347 w 3518"/>
                <a:gd name="T7" fmla="*/ 692 h 4426"/>
                <a:gd name="T8" fmla="*/ 694 w 3518"/>
                <a:gd name="T9" fmla="*/ 346 h 4426"/>
                <a:gd name="T10" fmla="*/ 2825 w 3518"/>
                <a:gd name="T11" fmla="*/ 346 h 4426"/>
                <a:gd name="T12" fmla="*/ 3172 w 3518"/>
                <a:gd name="T13" fmla="*/ 692 h 4426"/>
                <a:gd name="T14" fmla="*/ 3172 w 3518"/>
                <a:gd name="T15" fmla="*/ 1755 h 4426"/>
                <a:gd name="T16" fmla="*/ 3345 w 3518"/>
                <a:gd name="T17" fmla="*/ 1928 h 4426"/>
                <a:gd name="T18" fmla="*/ 3518 w 3518"/>
                <a:gd name="T19" fmla="*/ 1755 h 4426"/>
                <a:gd name="T20" fmla="*/ 3518 w 3518"/>
                <a:gd name="T21" fmla="*/ 692 h 4426"/>
                <a:gd name="T22" fmla="*/ 2825 w 3518"/>
                <a:gd name="T23" fmla="*/ 0 h 4426"/>
                <a:gd name="T24" fmla="*/ 694 w 3518"/>
                <a:gd name="T25" fmla="*/ 0 h 4426"/>
                <a:gd name="T26" fmla="*/ 0 w 3518"/>
                <a:gd name="T27" fmla="*/ 692 h 4426"/>
                <a:gd name="T28" fmla="*/ 0 w 3518"/>
                <a:gd name="T29" fmla="*/ 3735 h 4426"/>
                <a:gd name="T30" fmla="*/ 694 w 3518"/>
                <a:gd name="T31" fmla="*/ 4426 h 4426"/>
                <a:gd name="T32" fmla="*/ 1273 w 3518"/>
                <a:gd name="T33" fmla="*/ 4426 h 4426"/>
                <a:gd name="T34" fmla="*/ 1447 w 3518"/>
                <a:gd name="T35" fmla="*/ 4253 h 4426"/>
                <a:gd name="T36" fmla="*/ 1273 w 3518"/>
                <a:gd name="T37" fmla="*/ 4081 h 4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518" h="4426">
                  <a:moveTo>
                    <a:pt x="1273" y="4081"/>
                  </a:moveTo>
                  <a:cubicBezTo>
                    <a:pt x="694" y="4081"/>
                    <a:pt x="694" y="4081"/>
                    <a:pt x="694" y="4081"/>
                  </a:cubicBezTo>
                  <a:cubicBezTo>
                    <a:pt x="502" y="4081"/>
                    <a:pt x="347" y="3925"/>
                    <a:pt x="347" y="3735"/>
                  </a:cubicBezTo>
                  <a:cubicBezTo>
                    <a:pt x="347" y="692"/>
                    <a:pt x="347" y="692"/>
                    <a:pt x="347" y="692"/>
                  </a:cubicBezTo>
                  <a:cubicBezTo>
                    <a:pt x="347" y="501"/>
                    <a:pt x="502" y="346"/>
                    <a:pt x="694" y="346"/>
                  </a:cubicBezTo>
                  <a:cubicBezTo>
                    <a:pt x="2825" y="346"/>
                    <a:pt x="2825" y="346"/>
                    <a:pt x="2825" y="346"/>
                  </a:cubicBezTo>
                  <a:cubicBezTo>
                    <a:pt x="3016" y="346"/>
                    <a:pt x="3172" y="501"/>
                    <a:pt x="3172" y="692"/>
                  </a:cubicBezTo>
                  <a:cubicBezTo>
                    <a:pt x="3172" y="1755"/>
                    <a:pt x="3172" y="1755"/>
                    <a:pt x="3172" y="1755"/>
                  </a:cubicBezTo>
                  <a:cubicBezTo>
                    <a:pt x="3172" y="1851"/>
                    <a:pt x="3249" y="1928"/>
                    <a:pt x="3345" y="1928"/>
                  </a:cubicBezTo>
                  <a:cubicBezTo>
                    <a:pt x="3441" y="1928"/>
                    <a:pt x="3518" y="1851"/>
                    <a:pt x="3518" y="1755"/>
                  </a:cubicBezTo>
                  <a:cubicBezTo>
                    <a:pt x="3518" y="692"/>
                    <a:pt x="3518" y="692"/>
                    <a:pt x="3518" y="692"/>
                  </a:cubicBezTo>
                  <a:cubicBezTo>
                    <a:pt x="3518" y="310"/>
                    <a:pt x="3207" y="0"/>
                    <a:pt x="2825" y="0"/>
                  </a:cubicBezTo>
                  <a:cubicBezTo>
                    <a:pt x="694" y="0"/>
                    <a:pt x="694" y="0"/>
                    <a:pt x="694" y="0"/>
                  </a:cubicBezTo>
                  <a:cubicBezTo>
                    <a:pt x="311" y="0"/>
                    <a:pt x="0" y="310"/>
                    <a:pt x="0" y="692"/>
                  </a:cubicBezTo>
                  <a:cubicBezTo>
                    <a:pt x="0" y="3735"/>
                    <a:pt x="0" y="3735"/>
                    <a:pt x="0" y="3735"/>
                  </a:cubicBezTo>
                  <a:cubicBezTo>
                    <a:pt x="0" y="4116"/>
                    <a:pt x="311" y="4426"/>
                    <a:pt x="694" y="4426"/>
                  </a:cubicBezTo>
                  <a:cubicBezTo>
                    <a:pt x="1273" y="4426"/>
                    <a:pt x="1273" y="4426"/>
                    <a:pt x="1273" y="4426"/>
                  </a:cubicBezTo>
                  <a:cubicBezTo>
                    <a:pt x="1369" y="4426"/>
                    <a:pt x="1447" y="4349"/>
                    <a:pt x="1447" y="4253"/>
                  </a:cubicBezTo>
                  <a:cubicBezTo>
                    <a:pt x="1447" y="4158"/>
                    <a:pt x="1369" y="4081"/>
                    <a:pt x="1273" y="408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21" name="Freeform 48">
              <a:extLst>
                <a:ext uri="{FF2B5EF4-FFF2-40B4-BE49-F238E27FC236}">
                  <a16:creationId xmlns:a16="http://schemas.microsoft.com/office/drawing/2014/main" xmlns="" id="{2E107B3D-375E-4BA1-9AF3-453B8B3B98D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249860" y="5176297"/>
              <a:ext cx="958412" cy="941052"/>
            </a:xfrm>
            <a:custGeom>
              <a:avLst/>
              <a:gdLst>
                <a:gd name="T0" fmla="*/ 1957 w 2159"/>
                <a:gd name="T1" fmla="*/ 202 h 2125"/>
                <a:gd name="T2" fmla="*/ 1221 w 2159"/>
                <a:gd name="T3" fmla="*/ 202 h 2125"/>
                <a:gd name="T4" fmla="*/ 269 w 2159"/>
                <a:gd name="T5" fmla="*/ 1149 h 2125"/>
                <a:gd name="T6" fmla="*/ 226 w 2159"/>
                <a:gd name="T7" fmla="*/ 1222 h 2125"/>
                <a:gd name="T8" fmla="*/ 19 w 2159"/>
                <a:gd name="T9" fmla="*/ 1902 h 2125"/>
                <a:gd name="T10" fmla="*/ 60 w 2159"/>
                <a:gd name="T11" fmla="*/ 2073 h 2125"/>
                <a:gd name="T12" fmla="*/ 185 w 2159"/>
                <a:gd name="T13" fmla="*/ 2125 h 2125"/>
                <a:gd name="T14" fmla="*/ 231 w 2159"/>
                <a:gd name="T15" fmla="*/ 2119 h 2125"/>
                <a:gd name="T16" fmla="*/ 931 w 2159"/>
                <a:gd name="T17" fmla="*/ 1926 h 2125"/>
                <a:gd name="T18" fmla="*/ 1007 w 2159"/>
                <a:gd name="T19" fmla="*/ 1881 h 2125"/>
                <a:gd name="T20" fmla="*/ 1957 w 2159"/>
                <a:gd name="T21" fmla="*/ 936 h 2125"/>
                <a:gd name="T22" fmla="*/ 1957 w 2159"/>
                <a:gd name="T23" fmla="*/ 202 h 2125"/>
                <a:gd name="T24" fmla="*/ 794 w 2159"/>
                <a:gd name="T25" fmla="*/ 1605 h 2125"/>
                <a:gd name="T26" fmla="*/ 442 w 2159"/>
                <a:gd name="T27" fmla="*/ 1702 h 2125"/>
                <a:gd name="T28" fmla="*/ 545 w 2159"/>
                <a:gd name="T29" fmla="*/ 1364 h 2125"/>
                <a:gd name="T30" fmla="*/ 1187 w 2159"/>
                <a:gd name="T31" fmla="*/ 725 h 2125"/>
                <a:gd name="T32" fmla="*/ 1433 w 2159"/>
                <a:gd name="T33" fmla="*/ 969 h 2125"/>
                <a:gd name="T34" fmla="*/ 794 w 2159"/>
                <a:gd name="T35" fmla="*/ 1605 h 2125"/>
                <a:gd name="T36" fmla="*/ 794 w 2159"/>
                <a:gd name="T37" fmla="*/ 1605 h 2125"/>
                <a:gd name="T38" fmla="*/ 1711 w 2159"/>
                <a:gd name="T39" fmla="*/ 691 h 2125"/>
                <a:gd name="T40" fmla="*/ 1678 w 2159"/>
                <a:gd name="T41" fmla="*/ 725 h 2125"/>
                <a:gd name="T42" fmla="*/ 1433 w 2159"/>
                <a:gd name="T43" fmla="*/ 480 h 2125"/>
                <a:gd name="T44" fmla="*/ 1466 w 2159"/>
                <a:gd name="T45" fmla="*/ 447 h 2125"/>
                <a:gd name="T46" fmla="*/ 1711 w 2159"/>
                <a:gd name="T47" fmla="*/ 447 h 2125"/>
                <a:gd name="T48" fmla="*/ 1711 w 2159"/>
                <a:gd name="T49" fmla="*/ 691 h 2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159" h="2125">
                  <a:moveTo>
                    <a:pt x="1957" y="202"/>
                  </a:moveTo>
                  <a:cubicBezTo>
                    <a:pt x="1754" y="0"/>
                    <a:pt x="1424" y="0"/>
                    <a:pt x="1221" y="202"/>
                  </a:cubicBezTo>
                  <a:cubicBezTo>
                    <a:pt x="269" y="1149"/>
                    <a:pt x="269" y="1149"/>
                    <a:pt x="269" y="1149"/>
                  </a:cubicBezTo>
                  <a:cubicBezTo>
                    <a:pt x="249" y="1170"/>
                    <a:pt x="234" y="1194"/>
                    <a:pt x="226" y="1222"/>
                  </a:cubicBezTo>
                  <a:cubicBezTo>
                    <a:pt x="19" y="1902"/>
                    <a:pt x="19" y="1902"/>
                    <a:pt x="19" y="1902"/>
                  </a:cubicBezTo>
                  <a:cubicBezTo>
                    <a:pt x="0" y="1963"/>
                    <a:pt x="16" y="2028"/>
                    <a:pt x="60" y="2073"/>
                  </a:cubicBezTo>
                  <a:cubicBezTo>
                    <a:pt x="94" y="2107"/>
                    <a:pt x="138" y="2125"/>
                    <a:pt x="185" y="2125"/>
                  </a:cubicBezTo>
                  <a:cubicBezTo>
                    <a:pt x="200" y="2125"/>
                    <a:pt x="216" y="2123"/>
                    <a:pt x="231" y="2119"/>
                  </a:cubicBezTo>
                  <a:cubicBezTo>
                    <a:pt x="931" y="1926"/>
                    <a:pt x="931" y="1926"/>
                    <a:pt x="931" y="1926"/>
                  </a:cubicBezTo>
                  <a:cubicBezTo>
                    <a:pt x="959" y="1918"/>
                    <a:pt x="986" y="1903"/>
                    <a:pt x="1007" y="1881"/>
                  </a:cubicBezTo>
                  <a:cubicBezTo>
                    <a:pt x="1957" y="936"/>
                    <a:pt x="1957" y="936"/>
                    <a:pt x="1957" y="936"/>
                  </a:cubicBezTo>
                  <a:cubicBezTo>
                    <a:pt x="2159" y="734"/>
                    <a:pt x="2159" y="405"/>
                    <a:pt x="1957" y="202"/>
                  </a:cubicBezTo>
                  <a:close/>
                  <a:moveTo>
                    <a:pt x="794" y="1605"/>
                  </a:moveTo>
                  <a:cubicBezTo>
                    <a:pt x="442" y="1702"/>
                    <a:pt x="442" y="1702"/>
                    <a:pt x="442" y="1702"/>
                  </a:cubicBezTo>
                  <a:cubicBezTo>
                    <a:pt x="545" y="1364"/>
                    <a:pt x="545" y="1364"/>
                    <a:pt x="545" y="1364"/>
                  </a:cubicBezTo>
                  <a:cubicBezTo>
                    <a:pt x="1187" y="725"/>
                    <a:pt x="1187" y="725"/>
                    <a:pt x="1187" y="725"/>
                  </a:cubicBezTo>
                  <a:cubicBezTo>
                    <a:pt x="1433" y="969"/>
                    <a:pt x="1433" y="969"/>
                    <a:pt x="1433" y="969"/>
                  </a:cubicBezTo>
                  <a:cubicBezTo>
                    <a:pt x="794" y="1605"/>
                    <a:pt x="794" y="1605"/>
                    <a:pt x="794" y="1605"/>
                  </a:cubicBezTo>
                  <a:cubicBezTo>
                    <a:pt x="794" y="1605"/>
                    <a:pt x="794" y="1605"/>
                    <a:pt x="794" y="1605"/>
                  </a:cubicBezTo>
                  <a:close/>
                  <a:moveTo>
                    <a:pt x="1711" y="691"/>
                  </a:moveTo>
                  <a:cubicBezTo>
                    <a:pt x="1678" y="725"/>
                    <a:pt x="1678" y="725"/>
                    <a:pt x="1678" y="725"/>
                  </a:cubicBezTo>
                  <a:cubicBezTo>
                    <a:pt x="1433" y="480"/>
                    <a:pt x="1433" y="480"/>
                    <a:pt x="1433" y="480"/>
                  </a:cubicBezTo>
                  <a:cubicBezTo>
                    <a:pt x="1466" y="447"/>
                    <a:pt x="1466" y="447"/>
                    <a:pt x="1466" y="447"/>
                  </a:cubicBezTo>
                  <a:cubicBezTo>
                    <a:pt x="1534" y="380"/>
                    <a:pt x="1644" y="380"/>
                    <a:pt x="1711" y="447"/>
                  </a:cubicBezTo>
                  <a:cubicBezTo>
                    <a:pt x="1779" y="514"/>
                    <a:pt x="1779" y="624"/>
                    <a:pt x="1711" y="6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22" name="Freeform 49">
              <a:extLst>
                <a:ext uri="{FF2B5EF4-FFF2-40B4-BE49-F238E27FC236}">
                  <a16:creationId xmlns:a16="http://schemas.microsoft.com/office/drawing/2014/main" xmlns="" id="{74CD9C9F-CB60-4888-B74B-655F88994C91}"/>
                </a:ext>
              </a:extLst>
            </p:cNvPr>
            <p:cNvSpPr>
              <a:spLocks/>
            </p:cNvSpPr>
            <p:nvPr/>
          </p:nvSpPr>
          <p:spPr bwMode="auto">
            <a:xfrm>
              <a:off x="-1771975" y="4616841"/>
              <a:ext cx="946620" cy="153293"/>
            </a:xfrm>
            <a:custGeom>
              <a:avLst/>
              <a:gdLst>
                <a:gd name="T0" fmla="*/ 1959 w 2132"/>
                <a:gd name="T1" fmla="*/ 0 h 346"/>
                <a:gd name="T2" fmla="*/ 173 w 2132"/>
                <a:gd name="T3" fmla="*/ 0 h 346"/>
                <a:gd name="T4" fmla="*/ 0 w 2132"/>
                <a:gd name="T5" fmla="*/ 173 h 346"/>
                <a:gd name="T6" fmla="*/ 173 w 2132"/>
                <a:gd name="T7" fmla="*/ 346 h 346"/>
                <a:gd name="T8" fmla="*/ 1959 w 2132"/>
                <a:gd name="T9" fmla="*/ 346 h 346"/>
                <a:gd name="T10" fmla="*/ 2132 w 2132"/>
                <a:gd name="T11" fmla="*/ 173 h 346"/>
                <a:gd name="T12" fmla="*/ 1959 w 2132"/>
                <a:gd name="T13" fmla="*/ 0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32" h="346">
                  <a:moveTo>
                    <a:pt x="1959" y="0"/>
                  </a:moveTo>
                  <a:cubicBezTo>
                    <a:pt x="173" y="0"/>
                    <a:pt x="173" y="0"/>
                    <a:pt x="173" y="0"/>
                  </a:cubicBezTo>
                  <a:cubicBezTo>
                    <a:pt x="77" y="0"/>
                    <a:pt x="0" y="78"/>
                    <a:pt x="0" y="173"/>
                  </a:cubicBezTo>
                  <a:cubicBezTo>
                    <a:pt x="0" y="269"/>
                    <a:pt x="77" y="346"/>
                    <a:pt x="173" y="346"/>
                  </a:cubicBezTo>
                  <a:cubicBezTo>
                    <a:pt x="1959" y="346"/>
                    <a:pt x="1959" y="346"/>
                    <a:pt x="1959" y="346"/>
                  </a:cubicBezTo>
                  <a:cubicBezTo>
                    <a:pt x="2054" y="346"/>
                    <a:pt x="2132" y="269"/>
                    <a:pt x="2132" y="173"/>
                  </a:cubicBezTo>
                  <a:cubicBezTo>
                    <a:pt x="2132" y="78"/>
                    <a:pt x="2054" y="0"/>
                    <a:pt x="195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  <p:sp>
        <p:nvSpPr>
          <p:cNvPr id="138" name="Rectangle 137">
            <a:extLst>
              <a:ext uri="{FF2B5EF4-FFF2-40B4-BE49-F238E27FC236}">
                <a16:creationId xmlns:a16="http://schemas.microsoft.com/office/drawing/2014/main" xmlns="" id="{02E7BA11-A272-4454-96C3-A299E08DCA89}"/>
              </a:ext>
            </a:extLst>
          </p:cNvPr>
          <p:cNvSpPr/>
          <p:nvPr/>
        </p:nvSpPr>
        <p:spPr>
          <a:xfrm>
            <a:off x="1589" y="6583362"/>
            <a:ext cx="12188825" cy="27463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288566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9">
            <a:extLst>
              <a:ext uri="{FF2B5EF4-FFF2-40B4-BE49-F238E27FC236}">
                <a16:creationId xmlns:a16="http://schemas.microsoft.com/office/drawing/2014/main" xmlns="" id="{8E519071-C37C-40ED-9230-189A7087B9D8}"/>
              </a:ext>
            </a:extLst>
          </p:cNvPr>
          <p:cNvSpPr>
            <a:spLocks/>
          </p:cNvSpPr>
          <p:nvPr/>
        </p:nvSpPr>
        <p:spPr bwMode="auto">
          <a:xfrm flipH="1">
            <a:off x="1742697" y="1932837"/>
            <a:ext cx="2082534" cy="1132247"/>
          </a:xfrm>
          <a:custGeom>
            <a:avLst/>
            <a:gdLst>
              <a:gd name="T0" fmla="*/ 3139 w 3758"/>
              <a:gd name="T1" fmla="*/ 809 h 2047"/>
              <a:gd name="T2" fmla="*/ 2983 w 3758"/>
              <a:gd name="T3" fmla="*/ 829 h 2047"/>
              <a:gd name="T4" fmla="*/ 2577 w 3758"/>
              <a:gd name="T5" fmla="*/ 616 h 2047"/>
              <a:gd name="T6" fmla="*/ 2420 w 3758"/>
              <a:gd name="T7" fmla="*/ 641 h 2047"/>
              <a:gd name="T8" fmla="*/ 1618 w 3758"/>
              <a:gd name="T9" fmla="*/ 0 h 2047"/>
              <a:gd name="T10" fmla="*/ 795 w 3758"/>
              <a:gd name="T11" fmla="*/ 824 h 2047"/>
              <a:gd name="T12" fmla="*/ 796 w 3758"/>
              <a:gd name="T13" fmla="*/ 851 h 2047"/>
              <a:gd name="T14" fmla="*/ 612 w 3758"/>
              <a:gd name="T15" fmla="*/ 824 h 2047"/>
              <a:gd name="T16" fmla="*/ 0 w 3758"/>
              <a:gd name="T17" fmla="*/ 1435 h 2047"/>
              <a:gd name="T18" fmla="*/ 612 w 3758"/>
              <a:gd name="T19" fmla="*/ 2047 h 2047"/>
              <a:gd name="T20" fmla="*/ 2444 w 3758"/>
              <a:gd name="T21" fmla="*/ 2047 h 2047"/>
              <a:gd name="T22" fmla="*/ 2784 w 3758"/>
              <a:gd name="T23" fmla="*/ 2047 h 2047"/>
              <a:gd name="T24" fmla="*/ 3139 w 3758"/>
              <a:gd name="T25" fmla="*/ 2047 h 2047"/>
              <a:gd name="T26" fmla="*/ 3758 w 3758"/>
              <a:gd name="T27" fmla="*/ 1428 h 2047"/>
              <a:gd name="T28" fmla="*/ 3139 w 3758"/>
              <a:gd name="T29" fmla="*/ 809 h 20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758" h="2047">
                <a:moveTo>
                  <a:pt x="3139" y="809"/>
                </a:moveTo>
                <a:cubicBezTo>
                  <a:pt x="3085" y="809"/>
                  <a:pt x="3033" y="816"/>
                  <a:pt x="2983" y="829"/>
                </a:cubicBezTo>
                <a:cubicBezTo>
                  <a:pt x="2894" y="700"/>
                  <a:pt x="2745" y="616"/>
                  <a:pt x="2577" y="616"/>
                </a:cubicBezTo>
                <a:cubicBezTo>
                  <a:pt x="2522" y="616"/>
                  <a:pt x="2470" y="625"/>
                  <a:pt x="2420" y="641"/>
                </a:cubicBezTo>
                <a:cubicBezTo>
                  <a:pt x="2337" y="275"/>
                  <a:pt x="2010" y="0"/>
                  <a:pt x="1618" y="0"/>
                </a:cubicBezTo>
                <a:cubicBezTo>
                  <a:pt x="1163" y="0"/>
                  <a:pt x="795" y="369"/>
                  <a:pt x="795" y="824"/>
                </a:cubicBezTo>
                <a:cubicBezTo>
                  <a:pt x="795" y="833"/>
                  <a:pt x="795" y="842"/>
                  <a:pt x="796" y="851"/>
                </a:cubicBezTo>
                <a:cubicBezTo>
                  <a:pt x="738" y="833"/>
                  <a:pt x="676" y="824"/>
                  <a:pt x="612" y="824"/>
                </a:cubicBezTo>
                <a:cubicBezTo>
                  <a:pt x="274" y="824"/>
                  <a:pt x="0" y="1097"/>
                  <a:pt x="0" y="1435"/>
                </a:cubicBezTo>
                <a:cubicBezTo>
                  <a:pt x="0" y="1773"/>
                  <a:pt x="274" y="2047"/>
                  <a:pt x="612" y="2047"/>
                </a:cubicBezTo>
                <a:cubicBezTo>
                  <a:pt x="2444" y="2047"/>
                  <a:pt x="2444" y="2047"/>
                  <a:pt x="2444" y="2047"/>
                </a:cubicBezTo>
                <a:cubicBezTo>
                  <a:pt x="2784" y="2047"/>
                  <a:pt x="2784" y="2047"/>
                  <a:pt x="2784" y="2047"/>
                </a:cubicBezTo>
                <a:cubicBezTo>
                  <a:pt x="3139" y="2047"/>
                  <a:pt x="3139" y="2047"/>
                  <a:pt x="3139" y="2047"/>
                </a:cubicBezTo>
                <a:cubicBezTo>
                  <a:pt x="3480" y="2047"/>
                  <a:pt x="3758" y="1770"/>
                  <a:pt x="3758" y="1428"/>
                </a:cubicBezTo>
                <a:cubicBezTo>
                  <a:pt x="3758" y="1086"/>
                  <a:pt x="3480" y="809"/>
                  <a:pt x="3139" y="809"/>
                </a:cubicBezTo>
                <a:close/>
              </a:path>
            </a:pathLst>
          </a:custGeom>
          <a:solidFill>
            <a:schemeClr val="bg1"/>
          </a:solidFill>
          <a:ln w="38100">
            <a:gradFill>
              <a:gsLst>
                <a:gs pos="0">
                  <a:schemeClr val="accent1"/>
                </a:gs>
                <a:gs pos="100000">
                  <a:schemeClr val="accent3"/>
                </a:gs>
              </a:gsLst>
              <a:lin ang="5400000" scaled="1"/>
            </a:gra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dirty="0" smtClean="0"/>
              <a:t>Back Office Automation</a:t>
            </a:r>
            <a:endParaRPr lang="en-US" sz="3600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DF3CE86B-C823-4193-9AA9-33F1B008C940}"/>
              </a:ext>
            </a:extLst>
          </p:cNvPr>
          <p:cNvSpPr/>
          <p:nvPr/>
        </p:nvSpPr>
        <p:spPr>
          <a:xfrm>
            <a:off x="1482540" y="1969901"/>
            <a:ext cx="9226920" cy="4613460"/>
          </a:xfrm>
          <a:custGeom>
            <a:avLst/>
            <a:gdLst>
              <a:gd name="connsiteX0" fmla="*/ 0 w 10597539"/>
              <a:gd name="connsiteY0" fmla="*/ 5298770 h 10597539"/>
              <a:gd name="connsiteX1" fmla="*/ 5298770 w 10597539"/>
              <a:gd name="connsiteY1" fmla="*/ 0 h 10597539"/>
              <a:gd name="connsiteX2" fmla="*/ 10597540 w 10597539"/>
              <a:gd name="connsiteY2" fmla="*/ 5298770 h 10597539"/>
              <a:gd name="connsiteX3" fmla="*/ 5298770 w 10597539"/>
              <a:gd name="connsiteY3" fmla="*/ 10597540 h 10597539"/>
              <a:gd name="connsiteX4" fmla="*/ 0 w 10597539"/>
              <a:gd name="connsiteY4" fmla="*/ 5298770 h 10597539"/>
              <a:gd name="connsiteX0" fmla="*/ 5298770 w 10597540"/>
              <a:gd name="connsiteY0" fmla="*/ 10597540 h 10688980"/>
              <a:gd name="connsiteX1" fmla="*/ 0 w 10597540"/>
              <a:gd name="connsiteY1" fmla="*/ 5298770 h 10688980"/>
              <a:gd name="connsiteX2" fmla="*/ 5298770 w 10597540"/>
              <a:gd name="connsiteY2" fmla="*/ 0 h 10688980"/>
              <a:gd name="connsiteX3" fmla="*/ 10597540 w 10597540"/>
              <a:gd name="connsiteY3" fmla="*/ 5298770 h 10688980"/>
              <a:gd name="connsiteX4" fmla="*/ 5390210 w 10597540"/>
              <a:gd name="connsiteY4" fmla="*/ 10688980 h 10688980"/>
              <a:gd name="connsiteX0" fmla="*/ 5298770 w 10597540"/>
              <a:gd name="connsiteY0" fmla="*/ 10597540 h 10597540"/>
              <a:gd name="connsiteX1" fmla="*/ 0 w 10597540"/>
              <a:gd name="connsiteY1" fmla="*/ 5298770 h 10597540"/>
              <a:gd name="connsiteX2" fmla="*/ 5298770 w 10597540"/>
              <a:gd name="connsiteY2" fmla="*/ 0 h 10597540"/>
              <a:gd name="connsiteX3" fmla="*/ 10597540 w 10597540"/>
              <a:gd name="connsiteY3" fmla="*/ 5298770 h 10597540"/>
              <a:gd name="connsiteX0" fmla="*/ 0 w 10597540"/>
              <a:gd name="connsiteY0" fmla="*/ 5298770 h 5298770"/>
              <a:gd name="connsiteX1" fmla="*/ 5298770 w 10597540"/>
              <a:gd name="connsiteY1" fmla="*/ 0 h 5298770"/>
              <a:gd name="connsiteX2" fmla="*/ 10597540 w 10597540"/>
              <a:gd name="connsiteY2" fmla="*/ 5298770 h 5298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597540" h="5298770">
                <a:moveTo>
                  <a:pt x="0" y="5298770"/>
                </a:moveTo>
                <a:cubicBezTo>
                  <a:pt x="0" y="2372340"/>
                  <a:pt x="2372340" y="0"/>
                  <a:pt x="5298770" y="0"/>
                </a:cubicBezTo>
                <a:cubicBezTo>
                  <a:pt x="8225200" y="0"/>
                  <a:pt x="10597540" y="2372340"/>
                  <a:pt x="10597540" y="5298770"/>
                </a:cubicBezTo>
              </a:path>
            </a:pathLst>
          </a:custGeom>
          <a:noFill/>
          <a:ln w="57150">
            <a:gradFill flip="none" rotWithShape="1">
              <a:gsLst>
                <a:gs pos="0">
                  <a:schemeClr val="accent1"/>
                </a:gs>
                <a:gs pos="100000">
                  <a:schemeClr val="accent3"/>
                </a:gs>
              </a:gsLst>
              <a:lin ang="2700000" scaled="1"/>
              <a:tileRect/>
            </a:gra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148F6E1A-FA90-4AEE-A59C-EF296EDDE992}"/>
              </a:ext>
            </a:extLst>
          </p:cNvPr>
          <p:cNvGrpSpPr/>
          <p:nvPr/>
        </p:nvGrpSpPr>
        <p:grpSpPr>
          <a:xfrm>
            <a:off x="4113386" y="4516656"/>
            <a:ext cx="3687583" cy="1989397"/>
            <a:chOff x="3628484" y="4197336"/>
            <a:chExt cx="4931856" cy="2660664"/>
          </a:xfrm>
        </p:grpSpPr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xmlns="" id="{E4DAFF3A-663C-4F9C-8A17-9DDECE3269C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8484" y="4197336"/>
              <a:ext cx="4931856" cy="2660663"/>
            </a:xfrm>
            <a:custGeom>
              <a:avLst/>
              <a:gdLst>
                <a:gd name="T0" fmla="*/ 3874 w 4158"/>
                <a:gd name="T1" fmla="*/ 2247 h 2247"/>
                <a:gd name="T2" fmla="*/ 4158 w 4158"/>
                <a:gd name="T3" fmla="*/ 1628 h 2247"/>
                <a:gd name="T4" fmla="*/ 3339 w 4158"/>
                <a:gd name="T5" fmla="*/ 809 h 2247"/>
                <a:gd name="T6" fmla="*/ 3261 w 4158"/>
                <a:gd name="T7" fmla="*/ 813 h 2247"/>
                <a:gd name="T8" fmla="*/ 2777 w 4158"/>
                <a:gd name="T9" fmla="*/ 616 h 2247"/>
                <a:gd name="T10" fmla="*/ 2756 w 4158"/>
                <a:gd name="T11" fmla="*/ 616 h 2247"/>
                <a:gd name="T12" fmla="*/ 2461 w 4158"/>
                <a:gd name="T13" fmla="*/ 228 h 2247"/>
                <a:gd name="T14" fmla="*/ 1818 w 4158"/>
                <a:gd name="T15" fmla="*/ 0 h 2247"/>
                <a:gd name="T16" fmla="*/ 1094 w 4158"/>
                <a:gd name="T17" fmla="*/ 300 h 2247"/>
                <a:gd name="T18" fmla="*/ 814 w 4158"/>
                <a:gd name="T19" fmla="*/ 824 h 2247"/>
                <a:gd name="T20" fmla="*/ 812 w 4158"/>
                <a:gd name="T21" fmla="*/ 824 h 2247"/>
                <a:gd name="T22" fmla="*/ 0 w 4158"/>
                <a:gd name="T23" fmla="*/ 1635 h 2247"/>
                <a:gd name="T24" fmla="*/ 279 w 4158"/>
                <a:gd name="T25" fmla="*/ 2247 h 2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58" h="2247">
                  <a:moveTo>
                    <a:pt x="3874" y="2247"/>
                  </a:moveTo>
                  <a:cubicBezTo>
                    <a:pt x="4048" y="2097"/>
                    <a:pt x="4158" y="1875"/>
                    <a:pt x="4158" y="1628"/>
                  </a:cubicBezTo>
                  <a:cubicBezTo>
                    <a:pt x="4158" y="1177"/>
                    <a:pt x="3790" y="809"/>
                    <a:pt x="3339" y="809"/>
                  </a:cubicBezTo>
                  <a:cubicBezTo>
                    <a:pt x="3313" y="809"/>
                    <a:pt x="3287" y="810"/>
                    <a:pt x="3261" y="813"/>
                  </a:cubicBezTo>
                  <a:cubicBezTo>
                    <a:pt x="3132" y="688"/>
                    <a:pt x="2959" y="616"/>
                    <a:pt x="2777" y="616"/>
                  </a:cubicBezTo>
                  <a:cubicBezTo>
                    <a:pt x="2770" y="616"/>
                    <a:pt x="2763" y="616"/>
                    <a:pt x="2756" y="616"/>
                  </a:cubicBezTo>
                  <a:cubicBezTo>
                    <a:pt x="2691" y="466"/>
                    <a:pt x="2589" y="332"/>
                    <a:pt x="2461" y="228"/>
                  </a:cubicBezTo>
                  <a:cubicBezTo>
                    <a:pt x="2280" y="81"/>
                    <a:pt x="2051" y="0"/>
                    <a:pt x="1818" y="0"/>
                  </a:cubicBezTo>
                  <a:cubicBezTo>
                    <a:pt x="1545" y="0"/>
                    <a:pt x="1288" y="107"/>
                    <a:pt x="1094" y="300"/>
                  </a:cubicBezTo>
                  <a:cubicBezTo>
                    <a:pt x="949" y="445"/>
                    <a:pt x="853" y="626"/>
                    <a:pt x="814" y="824"/>
                  </a:cubicBezTo>
                  <a:cubicBezTo>
                    <a:pt x="814" y="824"/>
                    <a:pt x="813" y="824"/>
                    <a:pt x="812" y="824"/>
                  </a:cubicBezTo>
                  <a:cubicBezTo>
                    <a:pt x="365" y="824"/>
                    <a:pt x="0" y="1188"/>
                    <a:pt x="0" y="1635"/>
                  </a:cubicBezTo>
                  <a:cubicBezTo>
                    <a:pt x="0" y="1879"/>
                    <a:pt x="109" y="2098"/>
                    <a:pt x="279" y="2247"/>
                  </a:cubicBezTo>
                </a:path>
              </a:pathLst>
            </a:custGeom>
            <a:noFill/>
            <a:ln w="57150">
              <a:gradFill flip="none" rotWithShape="1">
                <a:gsLst>
                  <a:gs pos="0">
                    <a:schemeClr val="accent1"/>
                  </a:gs>
                  <a:gs pos="100000">
                    <a:schemeClr val="accent3"/>
                  </a:gs>
                </a:gsLst>
                <a:lin ang="2700000" scaled="1"/>
                <a:tileRect/>
              </a:gradFill>
              <a:prstDash val="lgDash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xmlns="" id="{7E686CE2-5F86-4596-A6D6-3EB6366F4D5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5668" y="4434520"/>
              <a:ext cx="4457488" cy="2423480"/>
            </a:xfrm>
            <a:custGeom>
              <a:avLst/>
              <a:gdLst>
                <a:gd name="T0" fmla="*/ 3139 w 3758"/>
                <a:gd name="T1" fmla="*/ 809 h 2047"/>
                <a:gd name="T2" fmla="*/ 2983 w 3758"/>
                <a:gd name="T3" fmla="*/ 829 h 2047"/>
                <a:gd name="T4" fmla="*/ 2577 w 3758"/>
                <a:gd name="T5" fmla="*/ 616 h 2047"/>
                <a:gd name="T6" fmla="*/ 2420 w 3758"/>
                <a:gd name="T7" fmla="*/ 641 h 2047"/>
                <a:gd name="T8" fmla="*/ 1618 w 3758"/>
                <a:gd name="T9" fmla="*/ 0 h 2047"/>
                <a:gd name="T10" fmla="*/ 795 w 3758"/>
                <a:gd name="T11" fmla="*/ 824 h 2047"/>
                <a:gd name="T12" fmla="*/ 796 w 3758"/>
                <a:gd name="T13" fmla="*/ 851 h 2047"/>
                <a:gd name="T14" fmla="*/ 612 w 3758"/>
                <a:gd name="T15" fmla="*/ 824 h 2047"/>
                <a:gd name="T16" fmla="*/ 0 w 3758"/>
                <a:gd name="T17" fmla="*/ 1435 h 2047"/>
                <a:gd name="T18" fmla="*/ 612 w 3758"/>
                <a:gd name="T19" fmla="*/ 2047 h 2047"/>
                <a:gd name="T20" fmla="*/ 2444 w 3758"/>
                <a:gd name="T21" fmla="*/ 2047 h 2047"/>
                <a:gd name="T22" fmla="*/ 2784 w 3758"/>
                <a:gd name="T23" fmla="*/ 2047 h 2047"/>
                <a:gd name="T24" fmla="*/ 3139 w 3758"/>
                <a:gd name="T25" fmla="*/ 2047 h 2047"/>
                <a:gd name="T26" fmla="*/ 3758 w 3758"/>
                <a:gd name="T27" fmla="*/ 1428 h 2047"/>
                <a:gd name="T28" fmla="*/ 3139 w 3758"/>
                <a:gd name="T29" fmla="*/ 809 h 20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758" h="2047">
                  <a:moveTo>
                    <a:pt x="3139" y="809"/>
                  </a:moveTo>
                  <a:cubicBezTo>
                    <a:pt x="3085" y="809"/>
                    <a:pt x="3033" y="816"/>
                    <a:pt x="2983" y="829"/>
                  </a:cubicBezTo>
                  <a:cubicBezTo>
                    <a:pt x="2894" y="700"/>
                    <a:pt x="2745" y="616"/>
                    <a:pt x="2577" y="616"/>
                  </a:cubicBezTo>
                  <a:cubicBezTo>
                    <a:pt x="2522" y="616"/>
                    <a:pt x="2470" y="625"/>
                    <a:pt x="2420" y="641"/>
                  </a:cubicBezTo>
                  <a:cubicBezTo>
                    <a:pt x="2337" y="275"/>
                    <a:pt x="2010" y="0"/>
                    <a:pt x="1618" y="0"/>
                  </a:cubicBezTo>
                  <a:cubicBezTo>
                    <a:pt x="1163" y="0"/>
                    <a:pt x="795" y="369"/>
                    <a:pt x="795" y="824"/>
                  </a:cubicBezTo>
                  <a:cubicBezTo>
                    <a:pt x="795" y="833"/>
                    <a:pt x="795" y="842"/>
                    <a:pt x="796" y="851"/>
                  </a:cubicBezTo>
                  <a:cubicBezTo>
                    <a:pt x="738" y="833"/>
                    <a:pt x="676" y="824"/>
                    <a:pt x="612" y="824"/>
                  </a:cubicBezTo>
                  <a:cubicBezTo>
                    <a:pt x="274" y="824"/>
                    <a:pt x="0" y="1097"/>
                    <a:pt x="0" y="1435"/>
                  </a:cubicBezTo>
                  <a:cubicBezTo>
                    <a:pt x="0" y="1773"/>
                    <a:pt x="274" y="2047"/>
                    <a:pt x="612" y="2047"/>
                  </a:cubicBezTo>
                  <a:cubicBezTo>
                    <a:pt x="2444" y="2047"/>
                    <a:pt x="2444" y="2047"/>
                    <a:pt x="2444" y="2047"/>
                  </a:cubicBezTo>
                  <a:cubicBezTo>
                    <a:pt x="2784" y="2047"/>
                    <a:pt x="2784" y="2047"/>
                    <a:pt x="2784" y="2047"/>
                  </a:cubicBezTo>
                  <a:cubicBezTo>
                    <a:pt x="3139" y="2047"/>
                    <a:pt x="3139" y="2047"/>
                    <a:pt x="3139" y="2047"/>
                  </a:cubicBezTo>
                  <a:cubicBezTo>
                    <a:pt x="3480" y="2047"/>
                    <a:pt x="3758" y="1770"/>
                    <a:pt x="3758" y="1428"/>
                  </a:cubicBezTo>
                  <a:cubicBezTo>
                    <a:pt x="3758" y="1086"/>
                    <a:pt x="3480" y="809"/>
                    <a:pt x="3139" y="80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/>
                </a:gs>
                <a:gs pos="100000">
                  <a:schemeClr val="accent3"/>
                </a:gs>
              </a:gsLst>
              <a:lin ang="2700000" scaled="1"/>
              <a:tileRect/>
            </a:gradFill>
            <a:ln w="57150">
              <a:gradFill flip="none" rotWithShape="1">
                <a:gsLst>
                  <a:gs pos="0">
                    <a:schemeClr val="accent1"/>
                  </a:gs>
                  <a:gs pos="100000">
                    <a:schemeClr val="accent3"/>
                  </a:gs>
                </a:gsLst>
                <a:lin ang="2700000" scaled="1"/>
                <a:tileRect/>
              </a:gra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  <p:sp>
        <p:nvSpPr>
          <p:cNvPr id="51" name="Line 14">
            <a:extLst>
              <a:ext uri="{FF2B5EF4-FFF2-40B4-BE49-F238E27FC236}">
                <a16:creationId xmlns:a16="http://schemas.microsoft.com/office/drawing/2014/main" xmlns="" id="{0DD97DCD-9C64-46E0-8C3E-9287101ED2F2}"/>
              </a:ext>
            </a:extLst>
          </p:cNvPr>
          <p:cNvSpPr>
            <a:spLocks noChangeShapeType="1"/>
          </p:cNvSpPr>
          <p:nvPr/>
        </p:nvSpPr>
        <p:spPr bwMode="auto">
          <a:xfrm>
            <a:off x="3883027" y="5346497"/>
            <a:ext cx="315044" cy="184129"/>
          </a:xfrm>
          <a:prstGeom prst="line">
            <a:avLst/>
          </a:prstGeom>
          <a:noFill/>
          <a:ln w="19050" cap="flat">
            <a:solidFill>
              <a:schemeClr val="bg1">
                <a:lumMod val="7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52" name="Line 15">
            <a:extLst>
              <a:ext uri="{FF2B5EF4-FFF2-40B4-BE49-F238E27FC236}">
                <a16:creationId xmlns:a16="http://schemas.microsoft.com/office/drawing/2014/main" xmlns="" id="{2F2CEA34-BF1C-42D8-B965-FA1A0452D36E}"/>
              </a:ext>
            </a:extLst>
          </p:cNvPr>
          <p:cNvSpPr>
            <a:spLocks noChangeShapeType="1"/>
          </p:cNvSpPr>
          <p:nvPr/>
        </p:nvSpPr>
        <p:spPr bwMode="auto">
          <a:xfrm>
            <a:off x="4805363" y="4447972"/>
            <a:ext cx="183098" cy="326045"/>
          </a:xfrm>
          <a:prstGeom prst="line">
            <a:avLst/>
          </a:prstGeom>
          <a:noFill/>
          <a:ln w="19050" cap="flat">
            <a:solidFill>
              <a:schemeClr val="bg1">
                <a:lumMod val="7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53" name="Line 16">
            <a:extLst>
              <a:ext uri="{FF2B5EF4-FFF2-40B4-BE49-F238E27FC236}">
                <a16:creationId xmlns:a16="http://schemas.microsoft.com/office/drawing/2014/main" xmlns="" id="{CF43611B-385F-4F6D-AB48-0211B46E1892}"/>
              </a:ext>
            </a:extLst>
          </p:cNvPr>
          <p:cNvSpPr>
            <a:spLocks noChangeShapeType="1"/>
          </p:cNvSpPr>
          <p:nvPr/>
        </p:nvSpPr>
        <p:spPr bwMode="auto">
          <a:xfrm>
            <a:off x="6007101" y="4139997"/>
            <a:ext cx="0" cy="264369"/>
          </a:xfrm>
          <a:prstGeom prst="line">
            <a:avLst/>
          </a:prstGeom>
          <a:noFill/>
          <a:ln w="19050" cap="flat">
            <a:solidFill>
              <a:schemeClr val="bg1">
                <a:lumMod val="7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54" name="Line 17">
            <a:extLst>
              <a:ext uri="{FF2B5EF4-FFF2-40B4-BE49-F238E27FC236}">
                <a16:creationId xmlns:a16="http://schemas.microsoft.com/office/drawing/2014/main" xmlns="" id="{CBEBC24C-7322-4C07-A3C4-4C6C1033ACE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997167" y="4505121"/>
            <a:ext cx="291047" cy="473176"/>
          </a:xfrm>
          <a:prstGeom prst="line">
            <a:avLst/>
          </a:prstGeom>
          <a:noFill/>
          <a:ln w="19050" cap="flat">
            <a:solidFill>
              <a:schemeClr val="bg1">
                <a:lumMod val="7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55" name="Line 18">
            <a:extLst>
              <a:ext uri="{FF2B5EF4-FFF2-40B4-BE49-F238E27FC236}">
                <a16:creationId xmlns:a16="http://schemas.microsoft.com/office/drawing/2014/main" xmlns="" id="{B3860E1E-0981-450E-8938-763B74092D2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929631" y="5444921"/>
            <a:ext cx="236470" cy="125190"/>
          </a:xfrm>
          <a:prstGeom prst="line">
            <a:avLst/>
          </a:prstGeom>
          <a:noFill/>
          <a:ln w="19050" cap="flat">
            <a:solidFill>
              <a:schemeClr val="bg1">
                <a:lumMod val="7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26" name="Freeform 9">
            <a:extLst>
              <a:ext uri="{FF2B5EF4-FFF2-40B4-BE49-F238E27FC236}">
                <a16:creationId xmlns:a16="http://schemas.microsoft.com/office/drawing/2014/main" xmlns="" id="{A97FB389-A764-452E-A6BE-67F2AA48E224}"/>
              </a:ext>
            </a:extLst>
          </p:cNvPr>
          <p:cNvSpPr>
            <a:spLocks/>
          </p:cNvSpPr>
          <p:nvPr/>
        </p:nvSpPr>
        <p:spPr bwMode="auto">
          <a:xfrm flipH="1">
            <a:off x="3733995" y="1116555"/>
            <a:ext cx="2082534" cy="1132247"/>
          </a:xfrm>
          <a:custGeom>
            <a:avLst/>
            <a:gdLst>
              <a:gd name="T0" fmla="*/ 3139 w 3758"/>
              <a:gd name="T1" fmla="*/ 809 h 2047"/>
              <a:gd name="T2" fmla="*/ 2983 w 3758"/>
              <a:gd name="T3" fmla="*/ 829 h 2047"/>
              <a:gd name="T4" fmla="*/ 2577 w 3758"/>
              <a:gd name="T5" fmla="*/ 616 h 2047"/>
              <a:gd name="T6" fmla="*/ 2420 w 3758"/>
              <a:gd name="T7" fmla="*/ 641 h 2047"/>
              <a:gd name="T8" fmla="*/ 1618 w 3758"/>
              <a:gd name="T9" fmla="*/ 0 h 2047"/>
              <a:gd name="T10" fmla="*/ 795 w 3758"/>
              <a:gd name="T11" fmla="*/ 824 h 2047"/>
              <a:gd name="T12" fmla="*/ 796 w 3758"/>
              <a:gd name="T13" fmla="*/ 851 h 2047"/>
              <a:gd name="T14" fmla="*/ 612 w 3758"/>
              <a:gd name="T15" fmla="*/ 824 h 2047"/>
              <a:gd name="T16" fmla="*/ 0 w 3758"/>
              <a:gd name="T17" fmla="*/ 1435 h 2047"/>
              <a:gd name="T18" fmla="*/ 612 w 3758"/>
              <a:gd name="T19" fmla="*/ 2047 h 2047"/>
              <a:gd name="T20" fmla="*/ 2444 w 3758"/>
              <a:gd name="T21" fmla="*/ 2047 h 2047"/>
              <a:gd name="T22" fmla="*/ 2784 w 3758"/>
              <a:gd name="T23" fmla="*/ 2047 h 2047"/>
              <a:gd name="T24" fmla="*/ 3139 w 3758"/>
              <a:gd name="T25" fmla="*/ 2047 h 2047"/>
              <a:gd name="T26" fmla="*/ 3758 w 3758"/>
              <a:gd name="T27" fmla="*/ 1428 h 2047"/>
              <a:gd name="T28" fmla="*/ 3139 w 3758"/>
              <a:gd name="T29" fmla="*/ 809 h 20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758" h="2047">
                <a:moveTo>
                  <a:pt x="3139" y="809"/>
                </a:moveTo>
                <a:cubicBezTo>
                  <a:pt x="3085" y="809"/>
                  <a:pt x="3033" y="816"/>
                  <a:pt x="2983" y="829"/>
                </a:cubicBezTo>
                <a:cubicBezTo>
                  <a:pt x="2894" y="700"/>
                  <a:pt x="2745" y="616"/>
                  <a:pt x="2577" y="616"/>
                </a:cubicBezTo>
                <a:cubicBezTo>
                  <a:pt x="2522" y="616"/>
                  <a:pt x="2470" y="625"/>
                  <a:pt x="2420" y="641"/>
                </a:cubicBezTo>
                <a:cubicBezTo>
                  <a:pt x="2337" y="275"/>
                  <a:pt x="2010" y="0"/>
                  <a:pt x="1618" y="0"/>
                </a:cubicBezTo>
                <a:cubicBezTo>
                  <a:pt x="1163" y="0"/>
                  <a:pt x="795" y="369"/>
                  <a:pt x="795" y="824"/>
                </a:cubicBezTo>
                <a:cubicBezTo>
                  <a:pt x="795" y="833"/>
                  <a:pt x="795" y="842"/>
                  <a:pt x="796" y="851"/>
                </a:cubicBezTo>
                <a:cubicBezTo>
                  <a:pt x="738" y="833"/>
                  <a:pt x="676" y="824"/>
                  <a:pt x="612" y="824"/>
                </a:cubicBezTo>
                <a:cubicBezTo>
                  <a:pt x="274" y="824"/>
                  <a:pt x="0" y="1097"/>
                  <a:pt x="0" y="1435"/>
                </a:cubicBezTo>
                <a:cubicBezTo>
                  <a:pt x="0" y="1773"/>
                  <a:pt x="274" y="2047"/>
                  <a:pt x="612" y="2047"/>
                </a:cubicBezTo>
                <a:cubicBezTo>
                  <a:pt x="2444" y="2047"/>
                  <a:pt x="2444" y="2047"/>
                  <a:pt x="2444" y="2047"/>
                </a:cubicBezTo>
                <a:cubicBezTo>
                  <a:pt x="2784" y="2047"/>
                  <a:pt x="2784" y="2047"/>
                  <a:pt x="2784" y="2047"/>
                </a:cubicBezTo>
                <a:cubicBezTo>
                  <a:pt x="3139" y="2047"/>
                  <a:pt x="3139" y="2047"/>
                  <a:pt x="3139" y="2047"/>
                </a:cubicBezTo>
                <a:cubicBezTo>
                  <a:pt x="3480" y="2047"/>
                  <a:pt x="3758" y="1770"/>
                  <a:pt x="3758" y="1428"/>
                </a:cubicBezTo>
                <a:cubicBezTo>
                  <a:pt x="3758" y="1086"/>
                  <a:pt x="3480" y="809"/>
                  <a:pt x="3139" y="809"/>
                </a:cubicBezTo>
                <a:close/>
              </a:path>
            </a:pathLst>
          </a:custGeom>
          <a:solidFill>
            <a:schemeClr val="bg1"/>
          </a:solidFill>
          <a:ln w="38100">
            <a:gradFill>
              <a:gsLst>
                <a:gs pos="0">
                  <a:schemeClr val="accent1"/>
                </a:gs>
                <a:gs pos="100000">
                  <a:schemeClr val="accent3"/>
                </a:gs>
              </a:gsLst>
              <a:lin ang="5400000" scaled="1"/>
            </a:gra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04DD3539-E586-4DC5-9A89-BC0D942D8E40}"/>
              </a:ext>
            </a:extLst>
          </p:cNvPr>
          <p:cNvSpPr txBox="1"/>
          <p:nvPr/>
        </p:nvSpPr>
        <p:spPr>
          <a:xfrm>
            <a:off x="2138234" y="2338903"/>
            <a:ext cx="1404943" cy="523220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defRPr/>
            </a:pPr>
            <a:r>
              <a:rPr lang="en-US" sz="14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Market Competition</a:t>
            </a:r>
          </a:p>
          <a:p>
            <a:pPr algn="ctr">
              <a:defRPr/>
            </a:pPr>
            <a:r>
              <a:rPr lang="en-US" sz="14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&amp; Ranking</a:t>
            </a:r>
            <a:endParaRPr lang="en-US" sz="1400" kern="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" name="Freeform 9">
            <a:extLst>
              <a:ext uri="{FF2B5EF4-FFF2-40B4-BE49-F238E27FC236}">
                <a16:creationId xmlns:a16="http://schemas.microsoft.com/office/drawing/2014/main" xmlns="" id="{24BDF4BB-602F-459B-9A71-AEA9F7164739}"/>
              </a:ext>
            </a:extLst>
          </p:cNvPr>
          <p:cNvSpPr>
            <a:spLocks/>
          </p:cNvSpPr>
          <p:nvPr/>
        </p:nvSpPr>
        <p:spPr bwMode="auto">
          <a:xfrm>
            <a:off x="6375469" y="1116555"/>
            <a:ext cx="2082536" cy="1132247"/>
          </a:xfrm>
          <a:custGeom>
            <a:avLst/>
            <a:gdLst>
              <a:gd name="T0" fmla="*/ 3139 w 3758"/>
              <a:gd name="T1" fmla="*/ 809 h 2047"/>
              <a:gd name="T2" fmla="*/ 2983 w 3758"/>
              <a:gd name="T3" fmla="*/ 829 h 2047"/>
              <a:gd name="T4" fmla="*/ 2577 w 3758"/>
              <a:gd name="T5" fmla="*/ 616 h 2047"/>
              <a:gd name="T6" fmla="*/ 2420 w 3758"/>
              <a:gd name="T7" fmla="*/ 641 h 2047"/>
              <a:gd name="T8" fmla="*/ 1618 w 3758"/>
              <a:gd name="T9" fmla="*/ 0 h 2047"/>
              <a:gd name="T10" fmla="*/ 795 w 3758"/>
              <a:gd name="T11" fmla="*/ 824 h 2047"/>
              <a:gd name="T12" fmla="*/ 796 w 3758"/>
              <a:gd name="T13" fmla="*/ 851 h 2047"/>
              <a:gd name="T14" fmla="*/ 612 w 3758"/>
              <a:gd name="T15" fmla="*/ 824 h 2047"/>
              <a:gd name="T16" fmla="*/ 0 w 3758"/>
              <a:gd name="T17" fmla="*/ 1435 h 2047"/>
              <a:gd name="T18" fmla="*/ 612 w 3758"/>
              <a:gd name="T19" fmla="*/ 2047 h 2047"/>
              <a:gd name="T20" fmla="*/ 2444 w 3758"/>
              <a:gd name="T21" fmla="*/ 2047 h 2047"/>
              <a:gd name="T22" fmla="*/ 2784 w 3758"/>
              <a:gd name="T23" fmla="*/ 2047 h 2047"/>
              <a:gd name="T24" fmla="*/ 3139 w 3758"/>
              <a:gd name="T25" fmla="*/ 2047 h 2047"/>
              <a:gd name="T26" fmla="*/ 3758 w 3758"/>
              <a:gd name="T27" fmla="*/ 1428 h 2047"/>
              <a:gd name="T28" fmla="*/ 3139 w 3758"/>
              <a:gd name="T29" fmla="*/ 809 h 20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758" h="2047">
                <a:moveTo>
                  <a:pt x="3139" y="809"/>
                </a:moveTo>
                <a:cubicBezTo>
                  <a:pt x="3085" y="809"/>
                  <a:pt x="3033" y="816"/>
                  <a:pt x="2983" y="829"/>
                </a:cubicBezTo>
                <a:cubicBezTo>
                  <a:pt x="2894" y="700"/>
                  <a:pt x="2745" y="616"/>
                  <a:pt x="2577" y="616"/>
                </a:cubicBezTo>
                <a:cubicBezTo>
                  <a:pt x="2522" y="616"/>
                  <a:pt x="2470" y="625"/>
                  <a:pt x="2420" y="641"/>
                </a:cubicBezTo>
                <a:cubicBezTo>
                  <a:pt x="2337" y="275"/>
                  <a:pt x="2010" y="0"/>
                  <a:pt x="1618" y="0"/>
                </a:cubicBezTo>
                <a:cubicBezTo>
                  <a:pt x="1163" y="0"/>
                  <a:pt x="795" y="369"/>
                  <a:pt x="795" y="824"/>
                </a:cubicBezTo>
                <a:cubicBezTo>
                  <a:pt x="795" y="833"/>
                  <a:pt x="795" y="842"/>
                  <a:pt x="796" y="851"/>
                </a:cubicBezTo>
                <a:cubicBezTo>
                  <a:pt x="738" y="833"/>
                  <a:pt x="676" y="824"/>
                  <a:pt x="612" y="824"/>
                </a:cubicBezTo>
                <a:cubicBezTo>
                  <a:pt x="274" y="824"/>
                  <a:pt x="0" y="1097"/>
                  <a:pt x="0" y="1435"/>
                </a:cubicBezTo>
                <a:cubicBezTo>
                  <a:pt x="0" y="1773"/>
                  <a:pt x="274" y="2047"/>
                  <a:pt x="612" y="2047"/>
                </a:cubicBezTo>
                <a:cubicBezTo>
                  <a:pt x="2444" y="2047"/>
                  <a:pt x="2444" y="2047"/>
                  <a:pt x="2444" y="2047"/>
                </a:cubicBezTo>
                <a:cubicBezTo>
                  <a:pt x="2784" y="2047"/>
                  <a:pt x="2784" y="2047"/>
                  <a:pt x="2784" y="2047"/>
                </a:cubicBezTo>
                <a:cubicBezTo>
                  <a:pt x="3139" y="2047"/>
                  <a:pt x="3139" y="2047"/>
                  <a:pt x="3139" y="2047"/>
                </a:cubicBezTo>
                <a:cubicBezTo>
                  <a:pt x="3480" y="2047"/>
                  <a:pt x="3758" y="1770"/>
                  <a:pt x="3758" y="1428"/>
                </a:cubicBezTo>
                <a:cubicBezTo>
                  <a:pt x="3758" y="1086"/>
                  <a:pt x="3480" y="809"/>
                  <a:pt x="3139" y="809"/>
                </a:cubicBezTo>
                <a:close/>
              </a:path>
            </a:pathLst>
          </a:custGeom>
          <a:solidFill>
            <a:schemeClr val="bg1"/>
          </a:solidFill>
          <a:ln w="38100">
            <a:gradFill>
              <a:gsLst>
                <a:gs pos="0">
                  <a:schemeClr val="accent1"/>
                </a:gs>
                <a:gs pos="100000">
                  <a:schemeClr val="accent3"/>
                </a:gs>
              </a:gsLst>
              <a:lin ang="5400000" scaled="1"/>
            </a:gra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A931B344-E759-43AA-97B6-BE6D57AFE50F}"/>
              </a:ext>
            </a:extLst>
          </p:cNvPr>
          <p:cNvSpPr txBox="1"/>
          <p:nvPr/>
        </p:nvSpPr>
        <p:spPr>
          <a:xfrm>
            <a:off x="6736321" y="1546613"/>
            <a:ext cx="1404943" cy="523220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defRPr/>
            </a:pPr>
            <a:r>
              <a:rPr lang="en-US" sz="14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Interview Agents</a:t>
            </a:r>
          </a:p>
          <a:p>
            <a:pPr algn="ctr">
              <a:defRPr/>
            </a:pPr>
            <a:r>
              <a:rPr lang="en-US" sz="14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*Location</a:t>
            </a:r>
            <a:endParaRPr lang="en-US" sz="1400" kern="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C83EC301-820C-46C0-8666-E60A6B191E80}"/>
              </a:ext>
            </a:extLst>
          </p:cNvPr>
          <p:cNvSpPr txBox="1"/>
          <p:nvPr/>
        </p:nvSpPr>
        <p:spPr>
          <a:xfrm>
            <a:off x="4146577" y="1531784"/>
            <a:ext cx="1404943" cy="523220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defRPr/>
            </a:pPr>
            <a:r>
              <a:rPr lang="en-US" sz="14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Reminders and Rescheduling</a:t>
            </a:r>
            <a:endParaRPr lang="en-US" sz="1400" kern="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5" name="Freeform 9">
            <a:extLst>
              <a:ext uri="{FF2B5EF4-FFF2-40B4-BE49-F238E27FC236}">
                <a16:creationId xmlns:a16="http://schemas.microsoft.com/office/drawing/2014/main" xmlns="" id="{B8855F24-51A3-40CF-A499-9521814CE497}"/>
              </a:ext>
            </a:extLst>
          </p:cNvPr>
          <p:cNvSpPr>
            <a:spLocks/>
          </p:cNvSpPr>
          <p:nvPr/>
        </p:nvSpPr>
        <p:spPr bwMode="auto">
          <a:xfrm>
            <a:off x="8366767" y="1932837"/>
            <a:ext cx="2082536" cy="1132247"/>
          </a:xfrm>
          <a:custGeom>
            <a:avLst/>
            <a:gdLst>
              <a:gd name="T0" fmla="*/ 3139 w 3758"/>
              <a:gd name="T1" fmla="*/ 809 h 2047"/>
              <a:gd name="T2" fmla="*/ 2983 w 3758"/>
              <a:gd name="T3" fmla="*/ 829 h 2047"/>
              <a:gd name="T4" fmla="*/ 2577 w 3758"/>
              <a:gd name="T5" fmla="*/ 616 h 2047"/>
              <a:gd name="T6" fmla="*/ 2420 w 3758"/>
              <a:gd name="T7" fmla="*/ 641 h 2047"/>
              <a:gd name="T8" fmla="*/ 1618 w 3758"/>
              <a:gd name="T9" fmla="*/ 0 h 2047"/>
              <a:gd name="T10" fmla="*/ 795 w 3758"/>
              <a:gd name="T11" fmla="*/ 824 h 2047"/>
              <a:gd name="T12" fmla="*/ 796 w 3758"/>
              <a:gd name="T13" fmla="*/ 851 h 2047"/>
              <a:gd name="T14" fmla="*/ 612 w 3758"/>
              <a:gd name="T15" fmla="*/ 824 h 2047"/>
              <a:gd name="T16" fmla="*/ 0 w 3758"/>
              <a:gd name="T17" fmla="*/ 1435 h 2047"/>
              <a:gd name="T18" fmla="*/ 612 w 3758"/>
              <a:gd name="T19" fmla="*/ 2047 h 2047"/>
              <a:gd name="T20" fmla="*/ 2444 w 3758"/>
              <a:gd name="T21" fmla="*/ 2047 h 2047"/>
              <a:gd name="T22" fmla="*/ 2784 w 3758"/>
              <a:gd name="T23" fmla="*/ 2047 h 2047"/>
              <a:gd name="T24" fmla="*/ 3139 w 3758"/>
              <a:gd name="T25" fmla="*/ 2047 h 2047"/>
              <a:gd name="T26" fmla="*/ 3758 w 3758"/>
              <a:gd name="T27" fmla="*/ 1428 h 2047"/>
              <a:gd name="T28" fmla="*/ 3139 w 3758"/>
              <a:gd name="T29" fmla="*/ 809 h 20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758" h="2047">
                <a:moveTo>
                  <a:pt x="3139" y="809"/>
                </a:moveTo>
                <a:cubicBezTo>
                  <a:pt x="3085" y="809"/>
                  <a:pt x="3033" y="816"/>
                  <a:pt x="2983" y="829"/>
                </a:cubicBezTo>
                <a:cubicBezTo>
                  <a:pt x="2894" y="700"/>
                  <a:pt x="2745" y="616"/>
                  <a:pt x="2577" y="616"/>
                </a:cubicBezTo>
                <a:cubicBezTo>
                  <a:pt x="2522" y="616"/>
                  <a:pt x="2470" y="625"/>
                  <a:pt x="2420" y="641"/>
                </a:cubicBezTo>
                <a:cubicBezTo>
                  <a:pt x="2337" y="275"/>
                  <a:pt x="2010" y="0"/>
                  <a:pt x="1618" y="0"/>
                </a:cubicBezTo>
                <a:cubicBezTo>
                  <a:pt x="1163" y="0"/>
                  <a:pt x="795" y="369"/>
                  <a:pt x="795" y="824"/>
                </a:cubicBezTo>
                <a:cubicBezTo>
                  <a:pt x="795" y="833"/>
                  <a:pt x="795" y="842"/>
                  <a:pt x="796" y="851"/>
                </a:cubicBezTo>
                <a:cubicBezTo>
                  <a:pt x="738" y="833"/>
                  <a:pt x="676" y="824"/>
                  <a:pt x="612" y="824"/>
                </a:cubicBezTo>
                <a:cubicBezTo>
                  <a:pt x="274" y="824"/>
                  <a:pt x="0" y="1097"/>
                  <a:pt x="0" y="1435"/>
                </a:cubicBezTo>
                <a:cubicBezTo>
                  <a:pt x="0" y="1773"/>
                  <a:pt x="274" y="2047"/>
                  <a:pt x="612" y="2047"/>
                </a:cubicBezTo>
                <a:cubicBezTo>
                  <a:pt x="2444" y="2047"/>
                  <a:pt x="2444" y="2047"/>
                  <a:pt x="2444" y="2047"/>
                </a:cubicBezTo>
                <a:cubicBezTo>
                  <a:pt x="2784" y="2047"/>
                  <a:pt x="2784" y="2047"/>
                  <a:pt x="2784" y="2047"/>
                </a:cubicBezTo>
                <a:cubicBezTo>
                  <a:pt x="3139" y="2047"/>
                  <a:pt x="3139" y="2047"/>
                  <a:pt x="3139" y="2047"/>
                </a:cubicBezTo>
                <a:cubicBezTo>
                  <a:pt x="3480" y="2047"/>
                  <a:pt x="3758" y="1770"/>
                  <a:pt x="3758" y="1428"/>
                </a:cubicBezTo>
                <a:cubicBezTo>
                  <a:pt x="3758" y="1086"/>
                  <a:pt x="3480" y="809"/>
                  <a:pt x="3139" y="809"/>
                </a:cubicBezTo>
                <a:close/>
              </a:path>
            </a:pathLst>
          </a:custGeom>
          <a:solidFill>
            <a:schemeClr val="bg1"/>
          </a:solidFill>
          <a:ln w="38100">
            <a:gradFill>
              <a:gsLst>
                <a:gs pos="0">
                  <a:schemeClr val="accent1"/>
                </a:gs>
                <a:gs pos="100000">
                  <a:schemeClr val="accent3"/>
                </a:gs>
              </a:gsLst>
              <a:lin ang="5400000" scaled="1"/>
            </a:gra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F70B01BC-4AFC-4DA1-9C34-CF1B7CFBAA0A}"/>
              </a:ext>
            </a:extLst>
          </p:cNvPr>
          <p:cNvSpPr txBox="1"/>
          <p:nvPr/>
        </p:nvSpPr>
        <p:spPr>
          <a:xfrm>
            <a:off x="8703684" y="2424145"/>
            <a:ext cx="1404943" cy="523220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defRPr/>
            </a:pPr>
            <a:r>
              <a:rPr lang="en-US" sz="14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Verify documents for Compliance</a:t>
            </a:r>
            <a:endParaRPr lang="en-US" sz="1400" kern="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" name="Freeform 9">
            <a:extLst>
              <a:ext uri="{FF2B5EF4-FFF2-40B4-BE49-F238E27FC236}">
                <a16:creationId xmlns:a16="http://schemas.microsoft.com/office/drawing/2014/main" xmlns="" id="{8C9C4B61-7A85-4AC6-BE5B-BC1E05DC15B0}"/>
              </a:ext>
            </a:extLst>
          </p:cNvPr>
          <p:cNvSpPr>
            <a:spLocks/>
          </p:cNvSpPr>
          <p:nvPr/>
        </p:nvSpPr>
        <p:spPr bwMode="auto">
          <a:xfrm flipH="1">
            <a:off x="793070" y="3312635"/>
            <a:ext cx="2082534" cy="1132247"/>
          </a:xfrm>
          <a:custGeom>
            <a:avLst/>
            <a:gdLst>
              <a:gd name="T0" fmla="*/ 3139 w 3758"/>
              <a:gd name="T1" fmla="*/ 809 h 2047"/>
              <a:gd name="T2" fmla="*/ 2983 w 3758"/>
              <a:gd name="T3" fmla="*/ 829 h 2047"/>
              <a:gd name="T4" fmla="*/ 2577 w 3758"/>
              <a:gd name="T5" fmla="*/ 616 h 2047"/>
              <a:gd name="T6" fmla="*/ 2420 w 3758"/>
              <a:gd name="T7" fmla="*/ 641 h 2047"/>
              <a:gd name="T8" fmla="*/ 1618 w 3758"/>
              <a:gd name="T9" fmla="*/ 0 h 2047"/>
              <a:gd name="T10" fmla="*/ 795 w 3758"/>
              <a:gd name="T11" fmla="*/ 824 h 2047"/>
              <a:gd name="T12" fmla="*/ 796 w 3758"/>
              <a:gd name="T13" fmla="*/ 851 h 2047"/>
              <a:gd name="T14" fmla="*/ 612 w 3758"/>
              <a:gd name="T15" fmla="*/ 824 h 2047"/>
              <a:gd name="T16" fmla="*/ 0 w 3758"/>
              <a:gd name="T17" fmla="*/ 1435 h 2047"/>
              <a:gd name="T18" fmla="*/ 612 w 3758"/>
              <a:gd name="T19" fmla="*/ 2047 h 2047"/>
              <a:gd name="T20" fmla="*/ 2444 w 3758"/>
              <a:gd name="T21" fmla="*/ 2047 h 2047"/>
              <a:gd name="T22" fmla="*/ 2784 w 3758"/>
              <a:gd name="T23" fmla="*/ 2047 h 2047"/>
              <a:gd name="T24" fmla="*/ 3139 w 3758"/>
              <a:gd name="T25" fmla="*/ 2047 h 2047"/>
              <a:gd name="T26" fmla="*/ 3758 w 3758"/>
              <a:gd name="T27" fmla="*/ 1428 h 2047"/>
              <a:gd name="T28" fmla="*/ 3139 w 3758"/>
              <a:gd name="T29" fmla="*/ 809 h 20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758" h="2047">
                <a:moveTo>
                  <a:pt x="3139" y="809"/>
                </a:moveTo>
                <a:cubicBezTo>
                  <a:pt x="3085" y="809"/>
                  <a:pt x="3033" y="816"/>
                  <a:pt x="2983" y="829"/>
                </a:cubicBezTo>
                <a:cubicBezTo>
                  <a:pt x="2894" y="700"/>
                  <a:pt x="2745" y="616"/>
                  <a:pt x="2577" y="616"/>
                </a:cubicBezTo>
                <a:cubicBezTo>
                  <a:pt x="2522" y="616"/>
                  <a:pt x="2470" y="625"/>
                  <a:pt x="2420" y="641"/>
                </a:cubicBezTo>
                <a:cubicBezTo>
                  <a:pt x="2337" y="275"/>
                  <a:pt x="2010" y="0"/>
                  <a:pt x="1618" y="0"/>
                </a:cubicBezTo>
                <a:cubicBezTo>
                  <a:pt x="1163" y="0"/>
                  <a:pt x="795" y="369"/>
                  <a:pt x="795" y="824"/>
                </a:cubicBezTo>
                <a:cubicBezTo>
                  <a:pt x="795" y="833"/>
                  <a:pt x="795" y="842"/>
                  <a:pt x="796" y="851"/>
                </a:cubicBezTo>
                <a:cubicBezTo>
                  <a:pt x="738" y="833"/>
                  <a:pt x="676" y="824"/>
                  <a:pt x="612" y="824"/>
                </a:cubicBezTo>
                <a:cubicBezTo>
                  <a:pt x="274" y="824"/>
                  <a:pt x="0" y="1097"/>
                  <a:pt x="0" y="1435"/>
                </a:cubicBezTo>
                <a:cubicBezTo>
                  <a:pt x="0" y="1773"/>
                  <a:pt x="274" y="2047"/>
                  <a:pt x="612" y="2047"/>
                </a:cubicBezTo>
                <a:cubicBezTo>
                  <a:pt x="2444" y="2047"/>
                  <a:pt x="2444" y="2047"/>
                  <a:pt x="2444" y="2047"/>
                </a:cubicBezTo>
                <a:cubicBezTo>
                  <a:pt x="2784" y="2047"/>
                  <a:pt x="2784" y="2047"/>
                  <a:pt x="2784" y="2047"/>
                </a:cubicBezTo>
                <a:cubicBezTo>
                  <a:pt x="3139" y="2047"/>
                  <a:pt x="3139" y="2047"/>
                  <a:pt x="3139" y="2047"/>
                </a:cubicBezTo>
                <a:cubicBezTo>
                  <a:pt x="3480" y="2047"/>
                  <a:pt x="3758" y="1770"/>
                  <a:pt x="3758" y="1428"/>
                </a:cubicBezTo>
                <a:cubicBezTo>
                  <a:pt x="3758" y="1086"/>
                  <a:pt x="3480" y="809"/>
                  <a:pt x="3139" y="809"/>
                </a:cubicBezTo>
                <a:close/>
              </a:path>
            </a:pathLst>
          </a:custGeom>
          <a:solidFill>
            <a:schemeClr val="bg1"/>
          </a:solidFill>
          <a:ln w="38100">
            <a:gradFill>
              <a:gsLst>
                <a:gs pos="0">
                  <a:schemeClr val="accent1"/>
                </a:gs>
                <a:gs pos="100000">
                  <a:schemeClr val="accent3"/>
                </a:gs>
              </a:gsLst>
              <a:lin ang="5400000" scaled="1"/>
            </a:gra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631485CF-3704-4309-B52C-7DD249E79E7D}"/>
              </a:ext>
            </a:extLst>
          </p:cNvPr>
          <p:cNvSpPr txBox="1"/>
          <p:nvPr/>
        </p:nvSpPr>
        <p:spPr>
          <a:xfrm>
            <a:off x="1152369" y="3765634"/>
            <a:ext cx="1404943" cy="523220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defRPr/>
            </a:pPr>
            <a:r>
              <a:rPr lang="en-US" sz="14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I.P. Data and Email</a:t>
            </a:r>
          </a:p>
          <a:p>
            <a:pPr algn="ctr">
              <a:defRPr/>
            </a:pPr>
            <a:r>
              <a:rPr lang="en-US" sz="14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Collection - LEADS</a:t>
            </a:r>
          </a:p>
        </p:txBody>
      </p:sp>
      <p:sp>
        <p:nvSpPr>
          <p:cNvPr id="21" name="Freeform 9">
            <a:extLst>
              <a:ext uri="{FF2B5EF4-FFF2-40B4-BE49-F238E27FC236}">
                <a16:creationId xmlns:a16="http://schemas.microsoft.com/office/drawing/2014/main" xmlns="" id="{DADFDAF0-83E2-40A5-AA86-1F54EF762BBA}"/>
              </a:ext>
            </a:extLst>
          </p:cNvPr>
          <p:cNvSpPr>
            <a:spLocks/>
          </p:cNvSpPr>
          <p:nvPr/>
        </p:nvSpPr>
        <p:spPr bwMode="auto">
          <a:xfrm>
            <a:off x="9316395" y="3224744"/>
            <a:ext cx="2082536" cy="1132247"/>
          </a:xfrm>
          <a:custGeom>
            <a:avLst/>
            <a:gdLst>
              <a:gd name="T0" fmla="*/ 3139 w 3758"/>
              <a:gd name="T1" fmla="*/ 809 h 2047"/>
              <a:gd name="T2" fmla="*/ 2983 w 3758"/>
              <a:gd name="T3" fmla="*/ 829 h 2047"/>
              <a:gd name="T4" fmla="*/ 2577 w 3758"/>
              <a:gd name="T5" fmla="*/ 616 h 2047"/>
              <a:gd name="T6" fmla="*/ 2420 w 3758"/>
              <a:gd name="T7" fmla="*/ 641 h 2047"/>
              <a:gd name="T8" fmla="*/ 1618 w 3758"/>
              <a:gd name="T9" fmla="*/ 0 h 2047"/>
              <a:gd name="T10" fmla="*/ 795 w 3758"/>
              <a:gd name="T11" fmla="*/ 824 h 2047"/>
              <a:gd name="T12" fmla="*/ 796 w 3758"/>
              <a:gd name="T13" fmla="*/ 851 h 2047"/>
              <a:gd name="T14" fmla="*/ 612 w 3758"/>
              <a:gd name="T15" fmla="*/ 824 h 2047"/>
              <a:gd name="T16" fmla="*/ 0 w 3758"/>
              <a:gd name="T17" fmla="*/ 1435 h 2047"/>
              <a:gd name="T18" fmla="*/ 612 w 3758"/>
              <a:gd name="T19" fmla="*/ 2047 h 2047"/>
              <a:gd name="T20" fmla="*/ 2444 w 3758"/>
              <a:gd name="T21" fmla="*/ 2047 h 2047"/>
              <a:gd name="T22" fmla="*/ 2784 w 3758"/>
              <a:gd name="T23" fmla="*/ 2047 h 2047"/>
              <a:gd name="T24" fmla="*/ 3139 w 3758"/>
              <a:gd name="T25" fmla="*/ 2047 h 2047"/>
              <a:gd name="T26" fmla="*/ 3758 w 3758"/>
              <a:gd name="T27" fmla="*/ 1428 h 2047"/>
              <a:gd name="T28" fmla="*/ 3139 w 3758"/>
              <a:gd name="T29" fmla="*/ 809 h 20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758" h="2047">
                <a:moveTo>
                  <a:pt x="3139" y="809"/>
                </a:moveTo>
                <a:cubicBezTo>
                  <a:pt x="3085" y="809"/>
                  <a:pt x="3033" y="816"/>
                  <a:pt x="2983" y="829"/>
                </a:cubicBezTo>
                <a:cubicBezTo>
                  <a:pt x="2894" y="700"/>
                  <a:pt x="2745" y="616"/>
                  <a:pt x="2577" y="616"/>
                </a:cubicBezTo>
                <a:cubicBezTo>
                  <a:pt x="2522" y="616"/>
                  <a:pt x="2470" y="625"/>
                  <a:pt x="2420" y="641"/>
                </a:cubicBezTo>
                <a:cubicBezTo>
                  <a:pt x="2337" y="275"/>
                  <a:pt x="2010" y="0"/>
                  <a:pt x="1618" y="0"/>
                </a:cubicBezTo>
                <a:cubicBezTo>
                  <a:pt x="1163" y="0"/>
                  <a:pt x="795" y="369"/>
                  <a:pt x="795" y="824"/>
                </a:cubicBezTo>
                <a:cubicBezTo>
                  <a:pt x="795" y="833"/>
                  <a:pt x="795" y="842"/>
                  <a:pt x="796" y="851"/>
                </a:cubicBezTo>
                <a:cubicBezTo>
                  <a:pt x="738" y="833"/>
                  <a:pt x="676" y="824"/>
                  <a:pt x="612" y="824"/>
                </a:cubicBezTo>
                <a:cubicBezTo>
                  <a:pt x="274" y="824"/>
                  <a:pt x="0" y="1097"/>
                  <a:pt x="0" y="1435"/>
                </a:cubicBezTo>
                <a:cubicBezTo>
                  <a:pt x="0" y="1773"/>
                  <a:pt x="274" y="2047"/>
                  <a:pt x="612" y="2047"/>
                </a:cubicBezTo>
                <a:cubicBezTo>
                  <a:pt x="2444" y="2047"/>
                  <a:pt x="2444" y="2047"/>
                  <a:pt x="2444" y="2047"/>
                </a:cubicBezTo>
                <a:cubicBezTo>
                  <a:pt x="2784" y="2047"/>
                  <a:pt x="2784" y="2047"/>
                  <a:pt x="2784" y="2047"/>
                </a:cubicBezTo>
                <a:cubicBezTo>
                  <a:pt x="3139" y="2047"/>
                  <a:pt x="3139" y="2047"/>
                  <a:pt x="3139" y="2047"/>
                </a:cubicBezTo>
                <a:cubicBezTo>
                  <a:pt x="3480" y="2047"/>
                  <a:pt x="3758" y="1770"/>
                  <a:pt x="3758" y="1428"/>
                </a:cubicBezTo>
                <a:cubicBezTo>
                  <a:pt x="3758" y="1086"/>
                  <a:pt x="3480" y="809"/>
                  <a:pt x="3139" y="809"/>
                </a:cubicBezTo>
                <a:close/>
              </a:path>
            </a:pathLst>
          </a:custGeom>
          <a:solidFill>
            <a:schemeClr val="bg1"/>
          </a:solidFill>
          <a:ln w="38100">
            <a:gradFill>
              <a:gsLst>
                <a:gs pos="0">
                  <a:schemeClr val="accent1"/>
                </a:gs>
                <a:gs pos="100000">
                  <a:schemeClr val="accent3"/>
                </a:gs>
              </a:gsLst>
              <a:lin ang="5400000" scaled="1"/>
            </a:gra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F819CB6D-30DD-47BE-8C70-51300CBB0416}"/>
              </a:ext>
            </a:extLst>
          </p:cNvPr>
          <p:cNvSpPr txBox="1"/>
          <p:nvPr/>
        </p:nvSpPr>
        <p:spPr>
          <a:xfrm>
            <a:off x="9717671" y="3684519"/>
            <a:ext cx="1404943" cy="523220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defRPr/>
            </a:pPr>
            <a:r>
              <a:rPr lang="en-US" sz="14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Onboarding Experience</a:t>
            </a:r>
            <a:endParaRPr lang="en-US" sz="1400" kern="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Freeform 9">
            <a:extLst>
              <a:ext uri="{FF2B5EF4-FFF2-40B4-BE49-F238E27FC236}">
                <a16:creationId xmlns:a16="http://schemas.microsoft.com/office/drawing/2014/main" xmlns="" id="{055A0000-AB35-4321-B054-ADDA7F0DA2D5}"/>
              </a:ext>
            </a:extLst>
          </p:cNvPr>
          <p:cNvSpPr>
            <a:spLocks/>
          </p:cNvSpPr>
          <p:nvPr/>
        </p:nvSpPr>
        <p:spPr bwMode="auto">
          <a:xfrm flipH="1">
            <a:off x="539208" y="4630888"/>
            <a:ext cx="2082534" cy="1132247"/>
          </a:xfrm>
          <a:custGeom>
            <a:avLst/>
            <a:gdLst>
              <a:gd name="T0" fmla="*/ 3139 w 3758"/>
              <a:gd name="T1" fmla="*/ 809 h 2047"/>
              <a:gd name="T2" fmla="*/ 2983 w 3758"/>
              <a:gd name="T3" fmla="*/ 829 h 2047"/>
              <a:gd name="T4" fmla="*/ 2577 w 3758"/>
              <a:gd name="T5" fmla="*/ 616 h 2047"/>
              <a:gd name="T6" fmla="*/ 2420 w 3758"/>
              <a:gd name="T7" fmla="*/ 641 h 2047"/>
              <a:gd name="T8" fmla="*/ 1618 w 3758"/>
              <a:gd name="T9" fmla="*/ 0 h 2047"/>
              <a:gd name="T10" fmla="*/ 795 w 3758"/>
              <a:gd name="T11" fmla="*/ 824 h 2047"/>
              <a:gd name="T12" fmla="*/ 796 w 3758"/>
              <a:gd name="T13" fmla="*/ 851 h 2047"/>
              <a:gd name="T14" fmla="*/ 612 w 3758"/>
              <a:gd name="T15" fmla="*/ 824 h 2047"/>
              <a:gd name="T16" fmla="*/ 0 w 3758"/>
              <a:gd name="T17" fmla="*/ 1435 h 2047"/>
              <a:gd name="T18" fmla="*/ 612 w 3758"/>
              <a:gd name="T19" fmla="*/ 2047 h 2047"/>
              <a:gd name="T20" fmla="*/ 2444 w 3758"/>
              <a:gd name="T21" fmla="*/ 2047 h 2047"/>
              <a:gd name="T22" fmla="*/ 2784 w 3758"/>
              <a:gd name="T23" fmla="*/ 2047 h 2047"/>
              <a:gd name="T24" fmla="*/ 3139 w 3758"/>
              <a:gd name="T25" fmla="*/ 2047 h 2047"/>
              <a:gd name="T26" fmla="*/ 3758 w 3758"/>
              <a:gd name="T27" fmla="*/ 1428 h 2047"/>
              <a:gd name="T28" fmla="*/ 3139 w 3758"/>
              <a:gd name="T29" fmla="*/ 809 h 20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758" h="2047">
                <a:moveTo>
                  <a:pt x="3139" y="809"/>
                </a:moveTo>
                <a:cubicBezTo>
                  <a:pt x="3085" y="809"/>
                  <a:pt x="3033" y="816"/>
                  <a:pt x="2983" y="829"/>
                </a:cubicBezTo>
                <a:cubicBezTo>
                  <a:pt x="2894" y="700"/>
                  <a:pt x="2745" y="616"/>
                  <a:pt x="2577" y="616"/>
                </a:cubicBezTo>
                <a:cubicBezTo>
                  <a:pt x="2522" y="616"/>
                  <a:pt x="2470" y="625"/>
                  <a:pt x="2420" y="641"/>
                </a:cubicBezTo>
                <a:cubicBezTo>
                  <a:pt x="2337" y="275"/>
                  <a:pt x="2010" y="0"/>
                  <a:pt x="1618" y="0"/>
                </a:cubicBezTo>
                <a:cubicBezTo>
                  <a:pt x="1163" y="0"/>
                  <a:pt x="795" y="369"/>
                  <a:pt x="795" y="824"/>
                </a:cubicBezTo>
                <a:cubicBezTo>
                  <a:pt x="795" y="833"/>
                  <a:pt x="795" y="842"/>
                  <a:pt x="796" y="851"/>
                </a:cubicBezTo>
                <a:cubicBezTo>
                  <a:pt x="738" y="833"/>
                  <a:pt x="676" y="824"/>
                  <a:pt x="612" y="824"/>
                </a:cubicBezTo>
                <a:cubicBezTo>
                  <a:pt x="274" y="824"/>
                  <a:pt x="0" y="1097"/>
                  <a:pt x="0" y="1435"/>
                </a:cubicBezTo>
                <a:cubicBezTo>
                  <a:pt x="0" y="1773"/>
                  <a:pt x="274" y="2047"/>
                  <a:pt x="612" y="2047"/>
                </a:cubicBezTo>
                <a:cubicBezTo>
                  <a:pt x="2444" y="2047"/>
                  <a:pt x="2444" y="2047"/>
                  <a:pt x="2444" y="2047"/>
                </a:cubicBezTo>
                <a:cubicBezTo>
                  <a:pt x="2784" y="2047"/>
                  <a:pt x="2784" y="2047"/>
                  <a:pt x="2784" y="2047"/>
                </a:cubicBezTo>
                <a:cubicBezTo>
                  <a:pt x="3139" y="2047"/>
                  <a:pt x="3139" y="2047"/>
                  <a:pt x="3139" y="2047"/>
                </a:cubicBezTo>
                <a:cubicBezTo>
                  <a:pt x="3480" y="2047"/>
                  <a:pt x="3758" y="1770"/>
                  <a:pt x="3758" y="1428"/>
                </a:cubicBezTo>
                <a:cubicBezTo>
                  <a:pt x="3758" y="1086"/>
                  <a:pt x="3480" y="809"/>
                  <a:pt x="3139" y="809"/>
                </a:cubicBezTo>
                <a:close/>
              </a:path>
            </a:pathLst>
          </a:custGeom>
          <a:solidFill>
            <a:schemeClr val="bg1"/>
          </a:solidFill>
          <a:ln w="38100">
            <a:gradFill>
              <a:gsLst>
                <a:gs pos="0">
                  <a:schemeClr val="accent1"/>
                </a:gs>
                <a:gs pos="100000">
                  <a:schemeClr val="accent3"/>
                </a:gs>
              </a:gsLst>
              <a:lin ang="5400000" scaled="1"/>
            </a:gra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20D1E85D-4CFD-4457-81AA-58C5864E38D5}"/>
              </a:ext>
            </a:extLst>
          </p:cNvPr>
          <p:cNvSpPr txBox="1"/>
          <p:nvPr/>
        </p:nvSpPr>
        <p:spPr>
          <a:xfrm>
            <a:off x="906736" y="5073378"/>
            <a:ext cx="1404943" cy="523220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defRPr/>
            </a:pPr>
            <a:r>
              <a:rPr lang="en-US" sz="14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Re-engagement</a:t>
            </a:r>
          </a:p>
          <a:p>
            <a:pPr algn="ctr">
              <a:defRPr/>
            </a:pPr>
            <a:r>
              <a:rPr lang="en-US" sz="14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 Talent</a:t>
            </a:r>
            <a:endParaRPr lang="en-US" sz="1400" kern="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xmlns="" id="{E9A86349-09E3-4E46-BC6A-E48068CD84AC}"/>
              </a:ext>
            </a:extLst>
          </p:cNvPr>
          <p:cNvSpPr>
            <a:spLocks/>
          </p:cNvSpPr>
          <p:nvPr/>
        </p:nvSpPr>
        <p:spPr bwMode="auto">
          <a:xfrm>
            <a:off x="9635617" y="4630888"/>
            <a:ext cx="2082536" cy="1132247"/>
          </a:xfrm>
          <a:custGeom>
            <a:avLst/>
            <a:gdLst>
              <a:gd name="T0" fmla="*/ 3139 w 3758"/>
              <a:gd name="T1" fmla="*/ 809 h 2047"/>
              <a:gd name="T2" fmla="*/ 2983 w 3758"/>
              <a:gd name="T3" fmla="*/ 829 h 2047"/>
              <a:gd name="T4" fmla="*/ 2577 w 3758"/>
              <a:gd name="T5" fmla="*/ 616 h 2047"/>
              <a:gd name="T6" fmla="*/ 2420 w 3758"/>
              <a:gd name="T7" fmla="*/ 641 h 2047"/>
              <a:gd name="T8" fmla="*/ 1618 w 3758"/>
              <a:gd name="T9" fmla="*/ 0 h 2047"/>
              <a:gd name="T10" fmla="*/ 795 w 3758"/>
              <a:gd name="T11" fmla="*/ 824 h 2047"/>
              <a:gd name="T12" fmla="*/ 796 w 3758"/>
              <a:gd name="T13" fmla="*/ 851 h 2047"/>
              <a:gd name="T14" fmla="*/ 612 w 3758"/>
              <a:gd name="T15" fmla="*/ 824 h 2047"/>
              <a:gd name="T16" fmla="*/ 0 w 3758"/>
              <a:gd name="T17" fmla="*/ 1435 h 2047"/>
              <a:gd name="T18" fmla="*/ 612 w 3758"/>
              <a:gd name="T19" fmla="*/ 2047 h 2047"/>
              <a:gd name="T20" fmla="*/ 2444 w 3758"/>
              <a:gd name="T21" fmla="*/ 2047 h 2047"/>
              <a:gd name="T22" fmla="*/ 2784 w 3758"/>
              <a:gd name="T23" fmla="*/ 2047 h 2047"/>
              <a:gd name="T24" fmla="*/ 3139 w 3758"/>
              <a:gd name="T25" fmla="*/ 2047 h 2047"/>
              <a:gd name="T26" fmla="*/ 3758 w 3758"/>
              <a:gd name="T27" fmla="*/ 1428 h 2047"/>
              <a:gd name="T28" fmla="*/ 3139 w 3758"/>
              <a:gd name="T29" fmla="*/ 809 h 20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758" h="2047">
                <a:moveTo>
                  <a:pt x="3139" y="809"/>
                </a:moveTo>
                <a:cubicBezTo>
                  <a:pt x="3085" y="809"/>
                  <a:pt x="3033" y="816"/>
                  <a:pt x="2983" y="829"/>
                </a:cubicBezTo>
                <a:cubicBezTo>
                  <a:pt x="2894" y="700"/>
                  <a:pt x="2745" y="616"/>
                  <a:pt x="2577" y="616"/>
                </a:cubicBezTo>
                <a:cubicBezTo>
                  <a:pt x="2522" y="616"/>
                  <a:pt x="2470" y="625"/>
                  <a:pt x="2420" y="641"/>
                </a:cubicBezTo>
                <a:cubicBezTo>
                  <a:pt x="2337" y="275"/>
                  <a:pt x="2010" y="0"/>
                  <a:pt x="1618" y="0"/>
                </a:cubicBezTo>
                <a:cubicBezTo>
                  <a:pt x="1163" y="0"/>
                  <a:pt x="795" y="369"/>
                  <a:pt x="795" y="824"/>
                </a:cubicBezTo>
                <a:cubicBezTo>
                  <a:pt x="795" y="833"/>
                  <a:pt x="795" y="842"/>
                  <a:pt x="796" y="851"/>
                </a:cubicBezTo>
                <a:cubicBezTo>
                  <a:pt x="738" y="833"/>
                  <a:pt x="676" y="824"/>
                  <a:pt x="612" y="824"/>
                </a:cubicBezTo>
                <a:cubicBezTo>
                  <a:pt x="274" y="824"/>
                  <a:pt x="0" y="1097"/>
                  <a:pt x="0" y="1435"/>
                </a:cubicBezTo>
                <a:cubicBezTo>
                  <a:pt x="0" y="1773"/>
                  <a:pt x="274" y="2047"/>
                  <a:pt x="612" y="2047"/>
                </a:cubicBezTo>
                <a:cubicBezTo>
                  <a:pt x="2444" y="2047"/>
                  <a:pt x="2444" y="2047"/>
                  <a:pt x="2444" y="2047"/>
                </a:cubicBezTo>
                <a:cubicBezTo>
                  <a:pt x="2784" y="2047"/>
                  <a:pt x="2784" y="2047"/>
                  <a:pt x="2784" y="2047"/>
                </a:cubicBezTo>
                <a:cubicBezTo>
                  <a:pt x="3139" y="2047"/>
                  <a:pt x="3139" y="2047"/>
                  <a:pt x="3139" y="2047"/>
                </a:cubicBezTo>
                <a:cubicBezTo>
                  <a:pt x="3480" y="2047"/>
                  <a:pt x="3758" y="1770"/>
                  <a:pt x="3758" y="1428"/>
                </a:cubicBezTo>
                <a:cubicBezTo>
                  <a:pt x="3758" y="1086"/>
                  <a:pt x="3480" y="809"/>
                  <a:pt x="3139" y="809"/>
                </a:cubicBezTo>
                <a:close/>
              </a:path>
            </a:pathLst>
          </a:custGeom>
          <a:solidFill>
            <a:schemeClr val="bg1"/>
          </a:solidFill>
          <a:ln w="38100">
            <a:gradFill>
              <a:gsLst>
                <a:gs pos="0">
                  <a:schemeClr val="accent1"/>
                </a:gs>
                <a:gs pos="100000">
                  <a:schemeClr val="accent3"/>
                </a:gs>
              </a:gsLst>
              <a:lin ang="5400000" scaled="1"/>
            </a:gra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75ECD7AD-B2AC-4DB7-9C0E-C70E7A8DBA83}"/>
              </a:ext>
            </a:extLst>
          </p:cNvPr>
          <p:cNvSpPr txBox="1"/>
          <p:nvPr/>
        </p:nvSpPr>
        <p:spPr>
          <a:xfrm>
            <a:off x="10028107" y="5109428"/>
            <a:ext cx="1404943" cy="523220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defRPr/>
            </a:pPr>
            <a:r>
              <a:rPr lang="en-US" sz="14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Time Card Approvals</a:t>
            </a:r>
          </a:p>
          <a:p>
            <a:pPr algn="ctr">
              <a:defRPr/>
            </a:pPr>
            <a:r>
              <a:rPr lang="en-US" sz="14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(Temp)</a:t>
            </a:r>
            <a:endParaRPr lang="en-US" sz="1400" kern="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2690F67B-774E-4714-9D07-7012028F1E6A}"/>
              </a:ext>
            </a:extLst>
          </p:cNvPr>
          <p:cNvSpPr txBox="1"/>
          <p:nvPr/>
        </p:nvSpPr>
        <p:spPr>
          <a:xfrm>
            <a:off x="4988461" y="5838404"/>
            <a:ext cx="2150910" cy="3016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IN" b="1" dirty="0" smtClean="0">
                <a:solidFill>
                  <a:schemeClr val="bg1"/>
                </a:solidFill>
              </a:rPr>
              <a:t>Process Efficiencies</a:t>
            </a:r>
            <a:endParaRPr lang="en-IN" b="1" dirty="0">
              <a:solidFill>
                <a:schemeClr val="bg1"/>
              </a:solidFill>
            </a:endParaRP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xmlns="" id="{E15B96B0-362A-4990-9043-914D1973B41F}"/>
              </a:ext>
            </a:extLst>
          </p:cNvPr>
          <p:cNvGrpSpPr/>
          <p:nvPr/>
        </p:nvGrpSpPr>
        <p:grpSpPr>
          <a:xfrm>
            <a:off x="3046014" y="4932608"/>
            <a:ext cx="567671" cy="431342"/>
            <a:chOff x="8366560" y="4682742"/>
            <a:chExt cx="567671" cy="431342"/>
          </a:xfrm>
          <a:gradFill flip="none" rotWithShape="1">
            <a:gsLst>
              <a:gs pos="0">
                <a:schemeClr val="accent1"/>
              </a:gs>
              <a:gs pos="100000">
                <a:schemeClr val="accent3"/>
              </a:gs>
            </a:gsLst>
            <a:lin ang="2700000" scaled="1"/>
            <a:tileRect/>
          </a:gradFill>
        </p:grpSpPr>
        <p:sp>
          <p:nvSpPr>
            <p:cNvPr id="74" name="Freeform 22">
              <a:extLst>
                <a:ext uri="{FF2B5EF4-FFF2-40B4-BE49-F238E27FC236}">
                  <a16:creationId xmlns:a16="http://schemas.microsoft.com/office/drawing/2014/main" xmlns="" id="{336FD914-9011-4449-8603-6AADBED7E8C5}"/>
                </a:ext>
              </a:extLst>
            </p:cNvPr>
            <p:cNvSpPr>
              <a:spLocks/>
            </p:cNvSpPr>
            <p:nvPr/>
          </p:nvSpPr>
          <p:spPr bwMode="auto">
            <a:xfrm>
              <a:off x="8851196" y="4881746"/>
              <a:ext cx="83035" cy="33334"/>
            </a:xfrm>
            <a:custGeom>
              <a:avLst/>
              <a:gdLst>
                <a:gd name="T0" fmla="*/ 703 w 879"/>
                <a:gd name="T1" fmla="*/ 0 h 352"/>
                <a:gd name="T2" fmla="*/ 176 w 879"/>
                <a:gd name="T3" fmla="*/ 0 h 352"/>
                <a:gd name="T4" fmla="*/ 0 w 879"/>
                <a:gd name="T5" fmla="*/ 176 h 352"/>
                <a:gd name="T6" fmla="*/ 176 w 879"/>
                <a:gd name="T7" fmla="*/ 352 h 352"/>
                <a:gd name="T8" fmla="*/ 703 w 879"/>
                <a:gd name="T9" fmla="*/ 352 h 352"/>
                <a:gd name="T10" fmla="*/ 879 w 879"/>
                <a:gd name="T11" fmla="*/ 176 h 352"/>
                <a:gd name="T12" fmla="*/ 703 w 879"/>
                <a:gd name="T13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9" h="352">
                  <a:moveTo>
                    <a:pt x="703" y="0"/>
                  </a:moveTo>
                  <a:cubicBezTo>
                    <a:pt x="176" y="0"/>
                    <a:pt x="176" y="0"/>
                    <a:pt x="176" y="0"/>
                  </a:cubicBezTo>
                  <a:cubicBezTo>
                    <a:pt x="79" y="0"/>
                    <a:pt x="0" y="79"/>
                    <a:pt x="0" y="176"/>
                  </a:cubicBezTo>
                  <a:cubicBezTo>
                    <a:pt x="0" y="273"/>
                    <a:pt x="79" y="352"/>
                    <a:pt x="176" y="352"/>
                  </a:cubicBezTo>
                  <a:cubicBezTo>
                    <a:pt x="703" y="352"/>
                    <a:pt x="703" y="352"/>
                    <a:pt x="703" y="352"/>
                  </a:cubicBezTo>
                  <a:cubicBezTo>
                    <a:pt x="800" y="352"/>
                    <a:pt x="879" y="273"/>
                    <a:pt x="879" y="176"/>
                  </a:cubicBezTo>
                  <a:cubicBezTo>
                    <a:pt x="879" y="79"/>
                    <a:pt x="800" y="0"/>
                    <a:pt x="70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5" name="Freeform 23">
              <a:extLst>
                <a:ext uri="{FF2B5EF4-FFF2-40B4-BE49-F238E27FC236}">
                  <a16:creationId xmlns:a16="http://schemas.microsoft.com/office/drawing/2014/main" xmlns="" id="{4B41C87F-D7F4-403F-AA3B-BF60359CA424}"/>
                </a:ext>
              </a:extLst>
            </p:cNvPr>
            <p:cNvSpPr>
              <a:spLocks/>
            </p:cNvSpPr>
            <p:nvPr/>
          </p:nvSpPr>
          <p:spPr bwMode="auto">
            <a:xfrm>
              <a:off x="8832833" y="4946617"/>
              <a:ext cx="69861" cy="69661"/>
            </a:xfrm>
            <a:custGeom>
              <a:avLst/>
              <a:gdLst>
                <a:gd name="T0" fmla="*/ 669 w 738"/>
                <a:gd name="T1" fmla="*/ 420 h 738"/>
                <a:gd name="T2" fmla="*/ 317 w 738"/>
                <a:gd name="T3" fmla="*/ 69 h 738"/>
                <a:gd name="T4" fmla="*/ 69 w 738"/>
                <a:gd name="T5" fmla="*/ 69 h 738"/>
                <a:gd name="T6" fmla="*/ 69 w 738"/>
                <a:gd name="T7" fmla="*/ 317 h 738"/>
                <a:gd name="T8" fmla="*/ 420 w 738"/>
                <a:gd name="T9" fmla="*/ 669 h 738"/>
                <a:gd name="T10" fmla="*/ 669 w 738"/>
                <a:gd name="T11" fmla="*/ 669 h 738"/>
                <a:gd name="T12" fmla="*/ 669 w 738"/>
                <a:gd name="T13" fmla="*/ 420 h 7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8" h="738">
                  <a:moveTo>
                    <a:pt x="669" y="420"/>
                  </a:moveTo>
                  <a:cubicBezTo>
                    <a:pt x="317" y="69"/>
                    <a:pt x="317" y="69"/>
                    <a:pt x="317" y="69"/>
                  </a:cubicBezTo>
                  <a:cubicBezTo>
                    <a:pt x="249" y="0"/>
                    <a:pt x="137" y="0"/>
                    <a:pt x="69" y="69"/>
                  </a:cubicBezTo>
                  <a:cubicBezTo>
                    <a:pt x="0" y="137"/>
                    <a:pt x="0" y="249"/>
                    <a:pt x="69" y="317"/>
                  </a:cubicBezTo>
                  <a:cubicBezTo>
                    <a:pt x="420" y="669"/>
                    <a:pt x="420" y="669"/>
                    <a:pt x="420" y="669"/>
                  </a:cubicBezTo>
                  <a:cubicBezTo>
                    <a:pt x="489" y="738"/>
                    <a:pt x="600" y="738"/>
                    <a:pt x="669" y="669"/>
                  </a:cubicBezTo>
                  <a:cubicBezTo>
                    <a:pt x="738" y="600"/>
                    <a:pt x="738" y="489"/>
                    <a:pt x="669" y="42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6" name="Freeform 24">
              <a:extLst>
                <a:ext uri="{FF2B5EF4-FFF2-40B4-BE49-F238E27FC236}">
                  <a16:creationId xmlns:a16="http://schemas.microsoft.com/office/drawing/2014/main" xmlns="" id="{F8EA8E26-F112-4056-954E-A85B14570210}"/>
                </a:ext>
              </a:extLst>
            </p:cNvPr>
            <p:cNvSpPr>
              <a:spLocks/>
            </p:cNvSpPr>
            <p:nvPr/>
          </p:nvSpPr>
          <p:spPr bwMode="auto">
            <a:xfrm>
              <a:off x="8832833" y="4780547"/>
              <a:ext cx="69861" cy="69661"/>
            </a:xfrm>
            <a:custGeom>
              <a:avLst/>
              <a:gdLst>
                <a:gd name="T0" fmla="*/ 669 w 738"/>
                <a:gd name="T1" fmla="*/ 69 h 738"/>
                <a:gd name="T2" fmla="*/ 420 w 738"/>
                <a:gd name="T3" fmla="*/ 69 h 738"/>
                <a:gd name="T4" fmla="*/ 69 w 738"/>
                <a:gd name="T5" fmla="*/ 421 h 738"/>
                <a:gd name="T6" fmla="*/ 69 w 738"/>
                <a:gd name="T7" fmla="*/ 669 h 738"/>
                <a:gd name="T8" fmla="*/ 317 w 738"/>
                <a:gd name="T9" fmla="*/ 669 h 738"/>
                <a:gd name="T10" fmla="*/ 669 w 738"/>
                <a:gd name="T11" fmla="*/ 318 h 738"/>
                <a:gd name="T12" fmla="*/ 669 w 738"/>
                <a:gd name="T13" fmla="*/ 69 h 7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8" h="738">
                  <a:moveTo>
                    <a:pt x="669" y="69"/>
                  </a:moveTo>
                  <a:cubicBezTo>
                    <a:pt x="600" y="0"/>
                    <a:pt x="489" y="0"/>
                    <a:pt x="420" y="69"/>
                  </a:cubicBezTo>
                  <a:cubicBezTo>
                    <a:pt x="69" y="421"/>
                    <a:pt x="69" y="421"/>
                    <a:pt x="69" y="421"/>
                  </a:cubicBezTo>
                  <a:cubicBezTo>
                    <a:pt x="0" y="489"/>
                    <a:pt x="0" y="601"/>
                    <a:pt x="69" y="669"/>
                  </a:cubicBezTo>
                  <a:cubicBezTo>
                    <a:pt x="137" y="738"/>
                    <a:pt x="249" y="738"/>
                    <a:pt x="317" y="669"/>
                  </a:cubicBezTo>
                  <a:cubicBezTo>
                    <a:pt x="669" y="318"/>
                    <a:pt x="669" y="318"/>
                    <a:pt x="669" y="318"/>
                  </a:cubicBezTo>
                  <a:cubicBezTo>
                    <a:pt x="738" y="249"/>
                    <a:pt x="738" y="138"/>
                    <a:pt x="669" y="6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7" name="Freeform 25">
              <a:extLst>
                <a:ext uri="{FF2B5EF4-FFF2-40B4-BE49-F238E27FC236}">
                  <a16:creationId xmlns:a16="http://schemas.microsoft.com/office/drawing/2014/main" xmlns="" id="{01C4260D-4756-4ECF-BFB9-FED9AF2DA0D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66560" y="4682742"/>
              <a:ext cx="434735" cy="431342"/>
            </a:xfrm>
            <a:custGeom>
              <a:avLst/>
              <a:gdLst>
                <a:gd name="T0" fmla="*/ 4066 w 4594"/>
                <a:gd name="T1" fmla="*/ 0 h 4570"/>
                <a:gd name="T2" fmla="*/ 3545 w 4594"/>
                <a:gd name="T3" fmla="*/ 448 h 4570"/>
                <a:gd name="T4" fmla="*/ 3385 w 4594"/>
                <a:gd name="T5" fmla="*/ 609 h 4570"/>
                <a:gd name="T6" fmla="*/ 2285 w 4594"/>
                <a:gd name="T7" fmla="*/ 1055 h 4570"/>
                <a:gd name="T8" fmla="*/ 1230 w 4594"/>
                <a:gd name="T9" fmla="*/ 1055 h 4570"/>
                <a:gd name="T10" fmla="*/ 733 w 4594"/>
                <a:gd name="T11" fmla="*/ 1406 h 4570"/>
                <a:gd name="T12" fmla="*/ 703 w 4594"/>
                <a:gd name="T13" fmla="*/ 1406 h 4570"/>
                <a:gd name="T14" fmla="*/ 0 w 4594"/>
                <a:gd name="T15" fmla="*/ 2109 h 4570"/>
                <a:gd name="T16" fmla="*/ 703 w 4594"/>
                <a:gd name="T17" fmla="*/ 2812 h 4570"/>
                <a:gd name="T18" fmla="*/ 733 w 4594"/>
                <a:gd name="T19" fmla="*/ 2812 h 4570"/>
                <a:gd name="T20" fmla="*/ 1055 w 4594"/>
                <a:gd name="T21" fmla="*/ 3134 h 4570"/>
                <a:gd name="T22" fmla="*/ 1055 w 4594"/>
                <a:gd name="T23" fmla="*/ 4043 h 4570"/>
                <a:gd name="T24" fmla="*/ 1582 w 4594"/>
                <a:gd name="T25" fmla="*/ 4570 h 4570"/>
                <a:gd name="T26" fmla="*/ 2109 w 4594"/>
                <a:gd name="T27" fmla="*/ 4043 h 4570"/>
                <a:gd name="T28" fmla="*/ 2109 w 4594"/>
                <a:gd name="T29" fmla="*/ 3164 h 4570"/>
                <a:gd name="T30" fmla="*/ 2285 w 4594"/>
                <a:gd name="T31" fmla="*/ 3164 h 4570"/>
                <a:gd name="T32" fmla="*/ 3385 w 4594"/>
                <a:gd name="T33" fmla="*/ 3610 h 4570"/>
                <a:gd name="T34" fmla="*/ 3545 w 4594"/>
                <a:gd name="T35" fmla="*/ 3770 h 4570"/>
                <a:gd name="T36" fmla="*/ 4066 w 4594"/>
                <a:gd name="T37" fmla="*/ 4219 h 4570"/>
                <a:gd name="T38" fmla="*/ 4594 w 4594"/>
                <a:gd name="T39" fmla="*/ 3691 h 4570"/>
                <a:gd name="T40" fmla="*/ 4594 w 4594"/>
                <a:gd name="T41" fmla="*/ 527 h 4570"/>
                <a:gd name="T42" fmla="*/ 4066 w 4594"/>
                <a:gd name="T43" fmla="*/ 0 h 4570"/>
                <a:gd name="T44" fmla="*/ 703 w 4594"/>
                <a:gd name="T45" fmla="*/ 2461 h 4570"/>
                <a:gd name="T46" fmla="*/ 352 w 4594"/>
                <a:gd name="T47" fmla="*/ 2109 h 4570"/>
                <a:gd name="T48" fmla="*/ 703 w 4594"/>
                <a:gd name="T49" fmla="*/ 1758 h 4570"/>
                <a:gd name="T50" fmla="*/ 703 w 4594"/>
                <a:gd name="T51" fmla="*/ 2461 h 4570"/>
                <a:gd name="T52" fmla="*/ 1758 w 4594"/>
                <a:gd name="T53" fmla="*/ 4043 h 4570"/>
                <a:gd name="T54" fmla="*/ 1582 w 4594"/>
                <a:gd name="T55" fmla="*/ 4219 h 4570"/>
                <a:gd name="T56" fmla="*/ 1406 w 4594"/>
                <a:gd name="T57" fmla="*/ 4043 h 4570"/>
                <a:gd name="T58" fmla="*/ 1406 w 4594"/>
                <a:gd name="T59" fmla="*/ 3164 h 4570"/>
                <a:gd name="T60" fmla="*/ 1758 w 4594"/>
                <a:gd name="T61" fmla="*/ 3164 h 4570"/>
                <a:gd name="T62" fmla="*/ 1758 w 4594"/>
                <a:gd name="T63" fmla="*/ 4043 h 4570"/>
                <a:gd name="T64" fmla="*/ 2109 w 4594"/>
                <a:gd name="T65" fmla="*/ 2812 h 4570"/>
                <a:gd name="T66" fmla="*/ 1230 w 4594"/>
                <a:gd name="T67" fmla="*/ 2812 h 4570"/>
                <a:gd name="T68" fmla="*/ 1055 w 4594"/>
                <a:gd name="T69" fmla="*/ 2637 h 4570"/>
                <a:gd name="T70" fmla="*/ 1055 w 4594"/>
                <a:gd name="T71" fmla="*/ 1582 h 4570"/>
                <a:gd name="T72" fmla="*/ 1230 w 4594"/>
                <a:gd name="T73" fmla="*/ 1406 h 4570"/>
                <a:gd name="T74" fmla="*/ 2109 w 4594"/>
                <a:gd name="T75" fmla="*/ 1406 h 4570"/>
                <a:gd name="T76" fmla="*/ 2109 w 4594"/>
                <a:gd name="T77" fmla="*/ 2812 h 4570"/>
                <a:gd name="T78" fmla="*/ 3539 w 4594"/>
                <a:gd name="T79" fmla="*/ 3273 h 4570"/>
                <a:gd name="T80" fmla="*/ 2460 w 4594"/>
                <a:gd name="T81" fmla="*/ 2820 h 4570"/>
                <a:gd name="T82" fmla="*/ 2460 w 4594"/>
                <a:gd name="T83" fmla="*/ 1398 h 4570"/>
                <a:gd name="T84" fmla="*/ 3539 w 4594"/>
                <a:gd name="T85" fmla="*/ 945 h 4570"/>
                <a:gd name="T86" fmla="*/ 3539 w 4594"/>
                <a:gd name="T87" fmla="*/ 3273 h 4570"/>
                <a:gd name="T88" fmla="*/ 4242 w 4594"/>
                <a:gd name="T89" fmla="*/ 3691 h 4570"/>
                <a:gd name="T90" fmla="*/ 4066 w 4594"/>
                <a:gd name="T91" fmla="*/ 3867 h 4570"/>
                <a:gd name="T92" fmla="*/ 4066 w 4594"/>
                <a:gd name="T93" fmla="*/ 3867 h 4570"/>
                <a:gd name="T94" fmla="*/ 3891 w 4594"/>
                <a:gd name="T95" fmla="*/ 3691 h 4570"/>
                <a:gd name="T96" fmla="*/ 3891 w 4594"/>
                <a:gd name="T97" fmla="*/ 527 h 4570"/>
                <a:gd name="T98" fmla="*/ 4066 w 4594"/>
                <a:gd name="T99" fmla="*/ 351 h 4570"/>
                <a:gd name="T100" fmla="*/ 4242 w 4594"/>
                <a:gd name="T101" fmla="*/ 527 h 4570"/>
                <a:gd name="T102" fmla="*/ 4242 w 4594"/>
                <a:gd name="T103" fmla="*/ 3691 h 4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594" h="4570">
                  <a:moveTo>
                    <a:pt x="4066" y="0"/>
                  </a:moveTo>
                  <a:cubicBezTo>
                    <a:pt x="3802" y="0"/>
                    <a:pt x="3583" y="195"/>
                    <a:pt x="3545" y="448"/>
                  </a:cubicBezTo>
                  <a:cubicBezTo>
                    <a:pt x="3385" y="609"/>
                    <a:pt x="3385" y="609"/>
                    <a:pt x="3385" y="609"/>
                  </a:cubicBezTo>
                  <a:cubicBezTo>
                    <a:pt x="3106" y="888"/>
                    <a:pt x="2695" y="1055"/>
                    <a:pt x="2285" y="1055"/>
                  </a:cubicBezTo>
                  <a:cubicBezTo>
                    <a:pt x="1230" y="1055"/>
                    <a:pt x="1230" y="1055"/>
                    <a:pt x="1230" y="1055"/>
                  </a:cubicBezTo>
                  <a:cubicBezTo>
                    <a:pt x="1001" y="1055"/>
                    <a:pt x="806" y="1201"/>
                    <a:pt x="733" y="1406"/>
                  </a:cubicBezTo>
                  <a:cubicBezTo>
                    <a:pt x="703" y="1406"/>
                    <a:pt x="703" y="1406"/>
                    <a:pt x="703" y="1406"/>
                  </a:cubicBezTo>
                  <a:cubicBezTo>
                    <a:pt x="315" y="1406"/>
                    <a:pt x="0" y="1722"/>
                    <a:pt x="0" y="2109"/>
                  </a:cubicBezTo>
                  <a:cubicBezTo>
                    <a:pt x="0" y="2497"/>
                    <a:pt x="315" y="2812"/>
                    <a:pt x="703" y="2812"/>
                  </a:cubicBezTo>
                  <a:cubicBezTo>
                    <a:pt x="733" y="2812"/>
                    <a:pt x="733" y="2812"/>
                    <a:pt x="733" y="2812"/>
                  </a:cubicBezTo>
                  <a:cubicBezTo>
                    <a:pt x="786" y="2962"/>
                    <a:pt x="905" y="3081"/>
                    <a:pt x="1055" y="3134"/>
                  </a:cubicBezTo>
                  <a:cubicBezTo>
                    <a:pt x="1055" y="4043"/>
                    <a:pt x="1055" y="4043"/>
                    <a:pt x="1055" y="4043"/>
                  </a:cubicBezTo>
                  <a:cubicBezTo>
                    <a:pt x="1055" y="4334"/>
                    <a:pt x="1291" y="4570"/>
                    <a:pt x="1582" y="4570"/>
                  </a:cubicBezTo>
                  <a:cubicBezTo>
                    <a:pt x="1873" y="4570"/>
                    <a:pt x="2109" y="4334"/>
                    <a:pt x="2109" y="4043"/>
                  </a:cubicBezTo>
                  <a:cubicBezTo>
                    <a:pt x="2109" y="3164"/>
                    <a:pt x="2109" y="3164"/>
                    <a:pt x="2109" y="3164"/>
                  </a:cubicBezTo>
                  <a:cubicBezTo>
                    <a:pt x="2285" y="3164"/>
                    <a:pt x="2285" y="3164"/>
                    <a:pt x="2285" y="3164"/>
                  </a:cubicBezTo>
                  <a:cubicBezTo>
                    <a:pt x="2695" y="3164"/>
                    <a:pt x="3106" y="3331"/>
                    <a:pt x="3385" y="3610"/>
                  </a:cubicBezTo>
                  <a:cubicBezTo>
                    <a:pt x="3545" y="3770"/>
                    <a:pt x="3545" y="3770"/>
                    <a:pt x="3545" y="3770"/>
                  </a:cubicBezTo>
                  <a:cubicBezTo>
                    <a:pt x="3583" y="4024"/>
                    <a:pt x="3802" y="4219"/>
                    <a:pt x="4066" y="4219"/>
                  </a:cubicBezTo>
                  <a:cubicBezTo>
                    <a:pt x="4357" y="4219"/>
                    <a:pt x="4594" y="3982"/>
                    <a:pt x="4594" y="3691"/>
                  </a:cubicBezTo>
                  <a:cubicBezTo>
                    <a:pt x="4594" y="527"/>
                    <a:pt x="4594" y="527"/>
                    <a:pt x="4594" y="527"/>
                  </a:cubicBezTo>
                  <a:cubicBezTo>
                    <a:pt x="4594" y="236"/>
                    <a:pt x="4357" y="0"/>
                    <a:pt x="4066" y="0"/>
                  </a:cubicBezTo>
                  <a:close/>
                  <a:moveTo>
                    <a:pt x="703" y="2461"/>
                  </a:moveTo>
                  <a:cubicBezTo>
                    <a:pt x="509" y="2461"/>
                    <a:pt x="352" y="2303"/>
                    <a:pt x="352" y="2109"/>
                  </a:cubicBezTo>
                  <a:cubicBezTo>
                    <a:pt x="352" y="1915"/>
                    <a:pt x="509" y="1758"/>
                    <a:pt x="703" y="1758"/>
                  </a:cubicBezTo>
                  <a:lnTo>
                    <a:pt x="703" y="2461"/>
                  </a:lnTo>
                  <a:close/>
                  <a:moveTo>
                    <a:pt x="1758" y="4043"/>
                  </a:moveTo>
                  <a:cubicBezTo>
                    <a:pt x="1758" y="4140"/>
                    <a:pt x="1679" y="4219"/>
                    <a:pt x="1582" y="4219"/>
                  </a:cubicBezTo>
                  <a:cubicBezTo>
                    <a:pt x="1485" y="4219"/>
                    <a:pt x="1406" y="4140"/>
                    <a:pt x="1406" y="4043"/>
                  </a:cubicBezTo>
                  <a:cubicBezTo>
                    <a:pt x="1406" y="3164"/>
                    <a:pt x="1406" y="3164"/>
                    <a:pt x="1406" y="3164"/>
                  </a:cubicBezTo>
                  <a:cubicBezTo>
                    <a:pt x="1758" y="3164"/>
                    <a:pt x="1758" y="3164"/>
                    <a:pt x="1758" y="3164"/>
                  </a:cubicBezTo>
                  <a:lnTo>
                    <a:pt x="1758" y="4043"/>
                  </a:lnTo>
                  <a:close/>
                  <a:moveTo>
                    <a:pt x="2109" y="2812"/>
                  </a:moveTo>
                  <a:cubicBezTo>
                    <a:pt x="1230" y="2812"/>
                    <a:pt x="1230" y="2812"/>
                    <a:pt x="1230" y="2812"/>
                  </a:cubicBezTo>
                  <a:cubicBezTo>
                    <a:pt x="1134" y="2812"/>
                    <a:pt x="1055" y="2733"/>
                    <a:pt x="1055" y="2637"/>
                  </a:cubicBezTo>
                  <a:cubicBezTo>
                    <a:pt x="1055" y="1582"/>
                    <a:pt x="1055" y="1582"/>
                    <a:pt x="1055" y="1582"/>
                  </a:cubicBezTo>
                  <a:cubicBezTo>
                    <a:pt x="1055" y="1485"/>
                    <a:pt x="1134" y="1406"/>
                    <a:pt x="1230" y="1406"/>
                  </a:cubicBezTo>
                  <a:cubicBezTo>
                    <a:pt x="2109" y="1406"/>
                    <a:pt x="2109" y="1406"/>
                    <a:pt x="2109" y="1406"/>
                  </a:cubicBezTo>
                  <a:lnTo>
                    <a:pt x="2109" y="2812"/>
                  </a:lnTo>
                  <a:close/>
                  <a:moveTo>
                    <a:pt x="3539" y="3273"/>
                  </a:moveTo>
                  <a:cubicBezTo>
                    <a:pt x="3242" y="3016"/>
                    <a:pt x="2860" y="2857"/>
                    <a:pt x="2460" y="2820"/>
                  </a:cubicBezTo>
                  <a:cubicBezTo>
                    <a:pt x="2460" y="1398"/>
                    <a:pt x="2460" y="1398"/>
                    <a:pt x="2460" y="1398"/>
                  </a:cubicBezTo>
                  <a:cubicBezTo>
                    <a:pt x="2860" y="1362"/>
                    <a:pt x="3242" y="1202"/>
                    <a:pt x="3539" y="945"/>
                  </a:cubicBezTo>
                  <a:lnTo>
                    <a:pt x="3539" y="3273"/>
                  </a:lnTo>
                  <a:close/>
                  <a:moveTo>
                    <a:pt x="4242" y="3691"/>
                  </a:moveTo>
                  <a:cubicBezTo>
                    <a:pt x="4242" y="3788"/>
                    <a:pt x="4163" y="3867"/>
                    <a:pt x="4066" y="3867"/>
                  </a:cubicBezTo>
                  <a:cubicBezTo>
                    <a:pt x="4066" y="3867"/>
                    <a:pt x="4066" y="3867"/>
                    <a:pt x="4066" y="3867"/>
                  </a:cubicBezTo>
                  <a:cubicBezTo>
                    <a:pt x="3969" y="3867"/>
                    <a:pt x="3891" y="3788"/>
                    <a:pt x="3891" y="3691"/>
                  </a:cubicBezTo>
                  <a:cubicBezTo>
                    <a:pt x="3891" y="527"/>
                    <a:pt x="3891" y="527"/>
                    <a:pt x="3891" y="527"/>
                  </a:cubicBezTo>
                  <a:cubicBezTo>
                    <a:pt x="3891" y="430"/>
                    <a:pt x="3969" y="351"/>
                    <a:pt x="4066" y="351"/>
                  </a:cubicBezTo>
                  <a:cubicBezTo>
                    <a:pt x="4163" y="351"/>
                    <a:pt x="4242" y="430"/>
                    <a:pt x="4242" y="527"/>
                  </a:cubicBezTo>
                  <a:lnTo>
                    <a:pt x="4242" y="369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xmlns="" id="{21A59E57-C2C7-45F6-A260-04DFCFBE306A}"/>
              </a:ext>
            </a:extLst>
          </p:cNvPr>
          <p:cNvSpPr txBox="1"/>
          <p:nvPr/>
        </p:nvSpPr>
        <p:spPr>
          <a:xfrm>
            <a:off x="5445659" y="3348951"/>
            <a:ext cx="1103804" cy="523220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 algn="ctr">
              <a:defRPr/>
            </a:pPr>
            <a:r>
              <a:rPr lang="en-US" sz="1400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is a sample text. 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xmlns="" id="{F3FD53C6-9CB6-4C8D-98DC-3D7738C17ADB}"/>
              </a:ext>
            </a:extLst>
          </p:cNvPr>
          <p:cNvSpPr txBox="1"/>
          <p:nvPr/>
        </p:nvSpPr>
        <p:spPr>
          <a:xfrm>
            <a:off x="7043639" y="3882977"/>
            <a:ext cx="1103804" cy="523220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 algn="ctr">
              <a:defRPr/>
            </a:pPr>
            <a:r>
              <a:rPr lang="en-US" sz="1400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is a sample text. 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xmlns="" id="{52C17736-64F1-48E2-B9D9-4BEE40E00D74}"/>
              </a:ext>
            </a:extLst>
          </p:cNvPr>
          <p:cNvSpPr txBox="1"/>
          <p:nvPr/>
        </p:nvSpPr>
        <p:spPr>
          <a:xfrm>
            <a:off x="8100081" y="4886669"/>
            <a:ext cx="1103804" cy="523220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 algn="ctr">
              <a:defRPr/>
            </a:pPr>
            <a:r>
              <a:rPr lang="en-US" sz="1400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is a sample text. 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xmlns="" id="{725B7EC0-3E3B-42E2-95D8-19647451C22C}"/>
              </a:ext>
            </a:extLst>
          </p:cNvPr>
          <p:cNvSpPr txBox="1"/>
          <p:nvPr/>
        </p:nvSpPr>
        <p:spPr>
          <a:xfrm>
            <a:off x="3785535" y="3863856"/>
            <a:ext cx="1103804" cy="523220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 algn="ctr">
              <a:defRPr/>
            </a:pPr>
            <a:r>
              <a:rPr lang="en-US" sz="1400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is a sample text. 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xmlns="" id="{F41365A8-EF6C-4C31-A46D-437F0C0F3D7D}"/>
              </a:ext>
            </a:extLst>
          </p:cNvPr>
          <p:cNvSpPr txBox="1"/>
          <p:nvPr/>
        </p:nvSpPr>
        <p:spPr>
          <a:xfrm>
            <a:off x="2840706" y="5249745"/>
            <a:ext cx="1103804" cy="523220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 algn="ctr">
              <a:defRPr/>
            </a:pPr>
            <a:r>
              <a:rPr lang="en-US" sz="1400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is a sample text. </a:t>
            </a:r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xmlns="" id="{8A499104-899B-49B5-83C7-21142BBC6781}"/>
              </a:ext>
            </a:extLst>
          </p:cNvPr>
          <p:cNvGrpSpPr/>
          <p:nvPr/>
        </p:nvGrpSpPr>
        <p:grpSpPr>
          <a:xfrm>
            <a:off x="8522016" y="5001688"/>
            <a:ext cx="497398" cy="496113"/>
            <a:chOff x="-13847763" y="-5449887"/>
            <a:chExt cx="12906375" cy="12873037"/>
          </a:xfr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2700000" scaled="1"/>
          </a:gradFill>
        </p:grpSpPr>
        <p:sp>
          <p:nvSpPr>
            <p:cNvPr id="93" name="Freeform 29">
              <a:extLst>
                <a:ext uri="{FF2B5EF4-FFF2-40B4-BE49-F238E27FC236}">
                  <a16:creationId xmlns:a16="http://schemas.microsoft.com/office/drawing/2014/main" xmlns="" id="{81800640-6A27-4E05-8584-5508A9E0BF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3066713" y="-5449887"/>
              <a:ext cx="11345863" cy="6034088"/>
            </a:xfrm>
            <a:custGeom>
              <a:avLst/>
              <a:gdLst>
                <a:gd name="T0" fmla="*/ 4746 w 5274"/>
                <a:gd name="T1" fmla="*/ 0 h 2812"/>
                <a:gd name="T2" fmla="*/ 4219 w 5274"/>
                <a:gd name="T3" fmla="*/ 527 h 2812"/>
                <a:gd name="T4" fmla="*/ 4324 w 5274"/>
                <a:gd name="T5" fmla="*/ 842 h 2812"/>
                <a:gd name="T6" fmla="*/ 3466 w 5274"/>
                <a:gd name="T7" fmla="*/ 1773 h 2812"/>
                <a:gd name="T8" fmla="*/ 3340 w 5274"/>
                <a:gd name="T9" fmla="*/ 1758 h 2812"/>
                <a:gd name="T10" fmla="*/ 3048 w 5274"/>
                <a:gd name="T11" fmla="*/ 1846 h 2812"/>
                <a:gd name="T12" fmla="*/ 2437 w 5274"/>
                <a:gd name="T13" fmla="*/ 1388 h 2812"/>
                <a:gd name="T14" fmla="*/ 2461 w 5274"/>
                <a:gd name="T15" fmla="*/ 1230 h 2812"/>
                <a:gd name="T16" fmla="*/ 1934 w 5274"/>
                <a:gd name="T17" fmla="*/ 703 h 2812"/>
                <a:gd name="T18" fmla="*/ 1407 w 5274"/>
                <a:gd name="T19" fmla="*/ 1230 h 2812"/>
                <a:gd name="T20" fmla="*/ 1431 w 5274"/>
                <a:gd name="T21" fmla="*/ 1388 h 2812"/>
                <a:gd name="T22" fmla="*/ 820 w 5274"/>
                <a:gd name="T23" fmla="*/ 1846 h 2812"/>
                <a:gd name="T24" fmla="*/ 528 w 5274"/>
                <a:gd name="T25" fmla="*/ 1758 h 2812"/>
                <a:gd name="T26" fmla="*/ 0 w 5274"/>
                <a:gd name="T27" fmla="*/ 2285 h 2812"/>
                <a:gd name="T28" fmla="*/ 528 w 5274"/>
                <a:gd name="T29" fmla="*/ 2812 h 2812"/>
                <a:gd name="T30" fmla="*/ 1055 w 5274"/>
                <a:gd name="T31" fmla="*/ 2285 h 2812"/>
                <a:gd name="T32" fmla="*/ 1031 w 5274"/>
                <a:gd name="T33" fmla="*/ 2127 h 2812"/>
                <a:gd name="T34" fmla="*/ 1642 w 5274"/>
                <a:gd name="T35" fmla="*/ 1669 h 2812"/>
                <a:gd name="T36" fmla="*/ 1934 w 5274"/>
                <a:gd name="T37" fmla="*/ 1758 h 2812"/>
                <a:gd name="T38" fmla="*/ 2226 w 5274"/>
                <a:gd name="T39" fmla="*/ 1669 h 2812"/>
                <a:gd name="T40" fmla="*/ 2837 w 5274"/>
                <a:gd name="T41" fmla="*/ 2127 h 2812"/>
                <a:gd name="T42" fmla="*/ 2813 w 5274"/>
                <a:gd name="T43" fmla="*/ 2285 h 2812"/>
                <a:gd name="T44" fmla="*/ 3340 w 5274"/>
                <a:gd name="T45" fmla="*/ 2812 h 2812"/>
                <a:gd name="T46" fmla="*/ 3867 w 5274"/>
                <a:gd name="T47" fmla="*/ 2285 h 2812"/>
                <a:gd name="T48" fmla="*/ 3763 w 5274"/>
                <a:gd name="T49" fmla="*/ 1970 h 2812"/>
                <a:gd name="T50" fmla="*/ 4620 w 5274"/>
                <a:gd name="T51" fmla="*/ 1039 h 2812"/>
                <a:gd name="T52" fmla="*/ 4746 w 5274"/>
                <a:gd name="T53" fmla="*/ 1055 h 2812"/>
                <a:gd name="T54" fmla="*/ 5274 w 5274"/>
                <a:gd name="T55" fmla="*/ 527 h 2812"/>
                <a:gd name="T56" fmla="*/ 4746 w 5274"/>
                <a:gd name="T57" fmla="*/ 0 h 2812"/>
                <a:gd name="T58" fmla="*/ 528 w 5274"/>
                <a:gd name="T59" fmla="*/ 2461 h 2812"/>
                <a:gd name="T60" fmla="*/ 352 w 5274"/>
                <a:gd name="T61" fmla="*/ 2285 h 2812"/>
                <a:gd name="T62" fmla="*/ 528 w 5274"/>
                <a:gd name="T63" fmla="*/ 2109 h 2812"/>
                <a:gd name="T64" fmla="*/ 703 w 5274"/>
                <a:gd name="T65" fmla="*/ 2285 h 2812"/>
                <a:gd name="T66" fmla="*/ 528 w 5274"/>
                <a:gd name="T67" fmla="*/ 2461 h 2812"/>
                <a:gd name="T68" fmla="*/ 1934 w 5274"/>
                <a:gd name="T69" fmla="*/ 1406 h 2812"/>
                <a:gd name="T70" fmla="*/ 1758 w 5274"/>
                <a:gd name="T71" fmla="*/ 1230 h 2812"/>
                <a:gd name="T72" fmla="*/ 1934 w 5274"/>
                <a:gd name="T73" fmla="*/ 1055 h 2812"/>
                <a:gd name="T74" fmla="*/ 2110 w 5274"/>
                <a:gd name="T75" fmla="*/ 1230 h 2812"/>
                <a:gd name="T76" fmla="*/ 1934 w 5274"/>
                <a:gd name="T77" fmla="*/ 1406 h 2812"/>
                <a:gd name="T78" fmla="*/ 3340 w 5274"/>
                <a:gd name="T79" fmla="*/ 2461 h 2812"/>
                <a:gd name="T80" fmla="*/ 3164 w 5274"/>
                <a:gd name="T81" fmla="*/ 2285 h 2812"/>
                <a:gd name="T82" fmla="*/ 3340 w 5274"/>
                <a:gd name="T83" fmla="*/ 2109 h 2812"/>
                <a:gd name="T84" fmla="*/ 3516 w 5274"/>
                <a:gd name="T85" fmla="*/ 2285 h 2812"/>
                <a:gd name="T86" fmla="*/ 3340 w 5274"/>
                <a:gd name="T87" fmla="*/ 2461 h 2812"/>
                <a:gd name="T88" fmla="*/ 4746 w 5274"/>
                <a:gd name="T89" fmla="*/ 703 h 2812"/>
                <a:gd name="T90" fmla="*/ 4571 w 5274"/>
                <a:gd name="T91" fmla="*/ 527 h 2812"/>
                <a:gd name="T92" fmla="*/ 4746 w 5274"/>
                <a:gd name="T93" fmla="*/ 352 h 2812"/>
                <a:gd name="T94" fmla="*/ 4922 w 5274"/>
                <a:gd name="T95" fmla="*/ 527 h 2812"/>
                <a:gd name="T96" fmla="*/ 4746 w 5274"/>
                <a:gd name="T97" fmla="*/ 703 h 28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274" h="2812">
                  <a:moveTo>
                    <a:pt x="4746" y="0"/>
                  </a:moveTo>
                  <a:cubicBezTo>
                    <a:pt x="4456" y="0"/>
                    <a:pt x="4219" y="237"/>
                    <a:pt x="4219" y="527"/>
                  </a:cubicBezTo>
                  <a:cubicBezTo>
                    <a:pt x="4219" y="645"/>
                    <a:pt x="4258" y="754"/>
                    <a:pt x="4324" y="842"/>
                  </a:cubicBezTo>
                  <a:cubicBezTo>
                    <a:pt x="3466" y="1773"/>
                    <a:pt x="3466" y="1773"/>
                    <a:pt x="3466" y="1773"/>
                  </a:cubicBezTo>
                  <a:cubicBezTo>
                    <a:pt x="3426" y="1763"/>
                    <a:pt x="3384" y="1758"/>
                    <a:pt x="3340" y="1758"/>
                  </a:cubicBezTo>
                  <a:cubicBezTo>
                    <a:pt x="3232" y="1758"/>
                    <a:pt x="3132" y="1790"/>
                    <a:pt x="3048" y="1846"/>
                  </a:cubicBezTo>
                  <a:cubicBezTo>
                    <a:pt x="2437" y="1388"/>
                    <a:pt x="2437" y="1388"/>
                    <a:pt x="2437" y="1388"/>
                  </a:cubicBezTo>
                  <a:cubicBezTo>
                    <a:pt x="2453" y="1338"/>
                    <a:pt x="2461" y="1285"/>
                    <a:pt x="2461" y="1230"/>
                  </a:cubicBezTo>
                  <a:cubicBezTo>
                    <a:pt x="2461" y="940"/>
                    <a:pt x="2225" y="703"/>
                    <a:pt x="1934" y="703"/>
                  </a:cubicBezTo>
                  <a:cubicBezTo>
                    <a:pt x="1643" y="703"/>
                    <a:pt x="1407" y="940"/>
                    <a:pt x="1407" y="1230"/>
                  </a:cubicBezTo>
                  <a:cubicBezTo>
                    <a:pt x="1407" y="1285"/>
                    <a:pt x="1415" y="1338"/>
                    <a:pt x="1431" y="1388"/>
                  </a:cubicBezTo>
                  <a:cubicBezTo>
                    <a:pt x="820" y="1846"/>
                    <a:pt x="820" y="1846"/>
                    <a:pt x="820" y="1846"/>
                  </a:cubicBezTo>
                  <a:cubicBezTo>
                    <a:pt x="736" y="1790"/>
                    <a:pt x="636" y="1758"/>
                    <a:pt x="528" y="1758"/>
                  </a:cubicBezTo>
                  <a:cubicBezTo>
                    <a:pt x="237" y="1758"/>
                    <a:pt x="0" y="1994"/>
                    <a:pt x="0" y="2285"/>
                  </a:cubicBezTo>
                  <a:cubicBezTo>
                    <a:pt x="0" y="2576"/>
                    <a:pt x="237" y="2812"/>
                    <a:pt x="528" y="2812"/>
                  </a:cubicBezTo>
                  <a:cubicBezTo>
                    <a:pt x="818" y="2812"/>
                    <a:pt x="1055" y="2576"/>
                    <a:pt x="1055" y="2285"/>
                  </a:cubicBezTo>
                  <a:cubicBezTo>
                    <a:pt x="1055" y="2230"/>
                    <a:pt x="1047" y="2177"/>
                    <a:pt x="1031" y="2127"/>
                  </a:cubicBezTo>
                  <a:cubicBezTo>
                    <a:pt x="1642" y="1669"/>
                    <a:pt x="1642" y="1669"/>
                    <a:pt x="1642" y="1669"/>
                  </a:cubicBezTo>
                  <a:cubicBezTo>
                    <a:pt x="1725" y="1725"/>
                    <a:pt x="1826" y="1758"/>
                    <a:pt x="1934" y="1758"/>
                  </a:cubicBezTo>
                  <a:cubicBezTo>
                    <a:pt x="2042" y="1758"/>
                    <a:pt x="2142" y="1725"/>
                    <a:pt x="2226" y="1669"/>
                  </a:cubicBezTo>
                  <a:cubicBezTo>
                    <a:pt x="2837" y="2127"/>
                    <a:pt x="2837" y="2127"/>
                    <a:pt x="2837" y="2127"/>
                  </a:cubicBezTo>
                  <a:cubicBezTo>
                    <a:pt x="2821" y="2177"/>
                    <a:pt x="2813" y="2230"/>
                    <a:pt x="2813" y="2285"/>
                  </a:cubicBezTo>
                  <a:cubicBezTo>
                    <a:pt x="2813" y="2576"/>
                    <a:pt x="3049" y="2812"/>
                    <a:pt x="3340" y="2812"/>
                  </a:cubicBezTo>
                  <a:cubicBezTo>
                    <a:pt x="3631" y="2812"/>
                    <a:pt x="3867" y="2576"/>
                    <a:pt x="3867" y="2285"/>
                  </a:cubicBezTo>
                  <a:cubicBezTo>
                    <a:pt x="3867" y="2167"/>
                    <a:pt x="3828" y="2058"/>
                    <a:pt x="3763" y="1970"/>
                  </a:cubicBezTo>
                  <a:cubicBezTo>
                    <a:pt x="4620" y="1039"/>
                    <a:pt x="4620" y="1039"/>
                    <a:pt x="4620" y="1039"/>
                  </a:cubicBezTo>
                  <a:cubicBezTo>
                    <a:pt x="4661" y="1049"/>
                    <a:pt x="4703" y="1055"/>
                    <a:pt x="4746" y="1055"/>
                  </a:cubicBezTo>
                  <a:cubicBezTo>
                    <a:pt x="5037" y="1055"/>
                    <a:pt x="5274" y="818"/>
                    <a:pt x="5274" y="527"/>
                  </a:cubicBezTo>
                  <a:cubicBezTo>
                    <a:pt x="5274" y="237"/>
                    <a:pt x="5037" y="0"/>
                    <a:pt x="4746" y="0"/>
                  </a:cubicBezTo>
                  <a:close/>
                  <a:moveTo>
                    <a:pt x="528" y="2461"/>
                  </a:moveTo>
                  <a:cubicBezTo>
                    <a:pt x="431" y="2461"/>
                    <a:pt x="352" y="2382"/>
                    <a:pt x="352" y="2285"/>
                  </a:cubicBezTo>
                  <a:cubicBezTo>
                    <a:pt x="352" y="2188"/>
                    <a:pt x="431" y="2109"/>
                    <a:pt x="528" y="2109"/>
                  </a:cubicBezTo>
                  <a:cubicBezTo>
                    <a:pt x="625" y="2109"/>
                    <a:pt x="703" y="2188"/>
                    <a:pt x="703" y="2285"/>
                  </a:cubicBezTo>
                  <a:cubicBezTo>
                    <a:pt x="703" y="2382"/>
                    <a:pt x="625" y="2461"/>
                    <a:pt x="528" y="2461"/>
                  </a:cubicBezTo>
                  <a:close/>
                  <a:moveTo>
                    <a:pt x="1934" y="1406"/>
                  </a:moveTo>
                  <a:cubicBezTo>
                    <a:pt x="1837" y="1406"/>
                    <a:pt x="1758" y="1327"/>
                    <a:pt x="1758" y="1230"/>
                  </a:cubicBezTo>
                  <a:cubicBezTo>
                    <a:pt x="1758" y="1134"/>
                    <a:pt x="1837" y="1055"/>
                    <a:pt x="1934" y="1055"/>
                  </a:cubicBezTo>
                  <a:cubicBezTo>
                    <a:pt x="2031" y="1055"/>
                    <a:pt x="2110" y="1134"/>
                    <a:pt x="2110" y="1230"/>
                  </a:cubicBezTo>
                  <a:cubicBezTo>
                    <a:pt x="2110" y="1327"/>
                    <a:pt x="2031" y="1406"/>
                    <a:pt x="1934" y="1406"/>
                  </a:cubicBezTo>
                  <a:close/>
                  <a:moveTo>
                    <a:pt x="3340" y="2461"/>
                  </a:moveTo>
                  <a:cubicBezTo>
                    <a:pt x="3243" y="2461"/>
                    <a:pt x="3164" y="2382"/>
                    <a:pt x="3164" y="2285"/>
                  </a:cubicBezTo>
                  <a:cubicBezTo>
                    <a:pt x="3164" y="2188"/>
                    <a:pt x="3243" y="2109"/>
                    <a:pt x="3340" y="2109"/>
                  </a:cubicBezTo>
                  <a:cubicBezTo>
                    <a:pt x="3437" y="2109"/>
                    <a:pt x="3516" y="2188"/>
                    <a:pt x="3516" y="2285"/>
                  </a:cubicBezTo>
                  <a:cubicBezTo>
                    <a:pt x="3516" y="2382"/>
                    <a:pt x="3437" y="2461"/>
                    <a:pt x="3340" y="2461"/>
                  </a:cubicBezTo>
                  <a:close/>
                  <a:moveTo>
                    <a:pt x="4746" y="703"/>
                  </a:moveTo>
                  <a:cubicBezTo>
                    <a:pt x="4649" y="703"/>
                    <a:pt x="4571" y="624"/>
                    <a:pt x="4571" y="527"/>
                  </a:cubicBezTo>
                  <a:cubicBezTo>
                    <a:pt x="4571" y="430"/>
                    <a:pt x="4649" y="352"/>
                    <a:pt x="4746" y="352"/>
                  </a:cubicBezTo>
                  <a:cubicBezTo>
                    <a:pt x="4843" y="352"/>
                    <a:pt x="4922" y="430"/>
                    <a:pt x="4922" y="527"/>
                  </a:cubicBezTo>
                  <a:cubicBezTo>
                    <a:pt x="4922" y="624"/>
                    <a:pt x="4843" y="703"/>
                    <a:pt x="4746" y="70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94" name="Freeform 30">
              <a:extLst>
                <a:ext uri="{FF2B5EF4-FFF2-40B4-BE49-F238E27FC236}">
                  <a16:creationId xmlns:a16="http://schemas.microsoft.com/office/drawing/2014/main" xmlns="" id="{442CF0B1-BF18-4786-978D-872A1F2EE7D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3847763" y="-923925"/>
              <a:ext cx="12906375" cy="8347075"/>
            </a:xfrm>
            <a:custGeom>
              <a:avLst/>
              <a:gdLst>
                <a:gd name="T0" fmla="*/ 5824 w 6000"/>
                <a:gd name="T1" fmla="*/ 3539 h 3891"/>
                <a:gd name="T2" fmla="*/ 5648 w 6000"/>
                <a:gd name="T3" fmla="*/ 3539 h 3891"/>
                <a:gd name="T4" fmla="*/ 5648 w 6000"/>
                <a:gd name="T5" fmla="*/ 176 h 3891"/>
                <a:gd name="T6" fmla="*/ 5473 w 6000"/>
                <a:gd name="T7" fmla="*/ 0 h 3891"/>
                <a:gd name="T8" fmla="*/ 4758 w 6000"/>
                <a:gd name="T9" fmla="*/ 0 h 3891"/>
                <a:gd name="T10" fmla="*/ 4582 w 6000"/>
                <a:gd name="T11" fmla="*/ 176 h 3891"/>
                <a:gd name="T12" fmla="*/ 4582 w 6000"/>
                <a:gd name="T13" fmla="*/ 3539 h 3891"/>
                <a:gd name="T14" fmla="*/ 4230 w 6000"/>
                <a:gd name="T15" fmla="*/ 3539 h 3891"/>
                <a:gd name="T16" fmla="*/ 4230 w 6000"/>
                <a:gd name="T17" fmla="*/ 1582 h 3891"/>
                <a:gd name="T18" fmla="*/ 4055 w 6000"/>
                <a:gd name="T19" fmla="*/ 1407 h 3891"/>
                <a:gd name="T20" fmla="*/ 3352 w 6000"/>
                <a:gd name="T21" fmla="*/ 1407 h 3891"/>
                <a:gd name="T22" fmla="*/ 3176 w 6000"/>
                <a:gd name="T23" fmla="*/ 1582 h 3891"/>
                <a:gd name="T24" fmla="*/ 3176 w 6000"/>
                <a:gd name="T25" fmla="*/ 3539 h 3891"/>
                <a:gd name="T26" fmla="*/ 2824 w 6000"/>
                <a:gd name="T27" fmla="*/ 3539 h 3891"/>
                <a:gd name="T28" fmla="*/ 2824 w 6000"/>
                <a:gd name="T29" fmla="*/ 879 h 3891"/>
                <a:gd name="T30" fmla="*/ 2648 w 6000"/>
                <a:gd name="T31" fmla="*/ 703 h 3891"/>
                <a:gd name="T32" fmla="*/ 1945 w 6000"/>
                <a:gd name="T33" fmla="*/ 703 h 3891"/>
                <a:gd name="T34" fmla="*/ 1770 w 6000"/>
                <a:gd name="T35" fmla="*/ 879 h 3891"/>
                <a:gd name="T36" fmla="*/ 1770 w 6000"/>
                <a:gd name="T37" fmla="*/ 3539 h 3891"/>
                <a:gd name="T38" fmla="*/ 1418 w 6000"/>
                <a:gd name="T39" fmla="*/ 3539 h 3891"/>
                <a:gd name="T40" fmla="*/ 1418 w 6000"/>
                <a:gd name="T41" fmla="*/ 1934 h 3891"/>
                <a:gd name="T42" fmla="*/ 1242 w 6000"/>
                <a:gd name="T43" fmla="*/ 1758 h 3891"/>
                <a:gd name="T44" fmla="*/ 527 w 6000"/>
                <a:gd name="T45" fmla="*/ 1758 h 3891"/>
                <a:gd name="T46" fmla="*/ 352 w 6000"/>
                <a:gd name="T47" fmla="*/ 1934 h 3891"/>
                <a:gd name="T48" fmla="*/ 352 w 6000"/>
                <a:gd name="T49" fmla="*/ 3539 h 3891"/>
                <a:gd name="T50" fmla="*/ 176 w 6000"/>
                <a:gd name="T51" fmla="*/ 3539 h 3891"/>
                <a:gd name="T52" fmla="*/ 0 w 6000"/>
                <a:gd name="T53" fmla="*/ 3715 h 3891"/>
                <a:gd name="T54" fmla="*/ 176 w 6000"/>
                <a:gd name="T55" fmla="*/ 3891 h 3891"/>
                <a:gd name="T56" fmla="*/ 5824 w 6000"/>
                <a:gd name="T57" fmla="*/ 3891 h 3891"/>
                <a:gd name="T58" fmla="*/ 6000 w 6000"/>
                <a:gd name="T59" fmla="*/ 3715 h 3891"/>
                <a:gd name="T60" fmla="*/ 5824 w 6000"/>
                <a:gd name="T61" fmla="*/ 3539 h 3891"/>
                <a:gd name="T62" fmla="*/ 1066 w 6000"/>
                <a:gd name="T63" fmla="*/ 3539 h 3891"/>
                <a:gd name="T64" fmla="*/ 703 w 6000"/>
                <a:gd name="T65" fmla="*/ 3539 h 3891"/>
                <a:gd name="T66" fmla="*/ 703 w 6000"/>
                <a:gd name="T67" fmla="*/ 2110 h 3891"/>
                <a:gd name="T68" fmla="*/ 1066 w 6000"/>
                <a:gd name="T69" fmla="*/ 2110 h 3891"/>
                <a:gd name="T70" fmla="*/ 1066 w 6000"/>
                <a:gd name="T71" fmla="*/ 3539 h 3891"/>
                <a:gd name="T72" fmla="*/ 2473 w 6000"/>
                <a:gd name="T73" fmla="*/ 3539 h 3891"/>
                <a:gd name="T74" fmla="*/ 2121 w 6000"/>
                <a:gd name="T75" fmla="*/ 3539 h 3891"/>
                <a:gd name="T76" fmla="*/ 2121 w 6000"/>
                <a:gd name="T77" fmla="*/ 1055 h 3891"/>
                <a:gd name="T78" fmla="*/ 2473 w 6000"/>
                <a:gd name="T79" fmla="*/ 1055 h 3891"/>
                <a:gd name="T80" fmla="*/ 2473 w 6000"/>
                <a:gd name="T81" fmla="*/ 3539 h 3891"/>
                <a:gd name="T82" fmla="*/ 3879 w 6000"/>
                <a:gd name="T83" fmla="*/ 3539 h 3891"/>
                <a:gd name="T84" fmla="*/ 3527 w 6000"/>
                <a:gd name="T85" fmla="*/ 3539 h 3891"/>
                <a:gd name="T86" fmla="*/ 3527 w 6000"/>
                <a:gd name="T87" fmla="*/ 1758 h 3891"/>
                <a:gd name="T88" fmla="*/ 3879 w 6000"/>
                <a:gd name="T89" fmla="*/ 1758 h 3891"/>
                <a:gd name="T90" fmla="*/ 3879 w 6000"/>
                <a:gd name="T91" fmla="*/ 3539 h 3891"/>
                <a:gd name="T92" fmla="*/ 5297 w 6000"/>
                <a:gd name="T93" fmla="*/ 3539 h 3891"/>
                <a:gd name="T94" fmla="*/ 4934 w 6000"/>
                <a:gd name="T95" fmla="*/ 3539 h 3891"/>
                <a:gd name="T96" fmla="*/ 4934 w 6000"/>
                <a:gd name="T97" fmla="*/ 352 h 3891"/>
                <a:gd name="T98" fmla="*/ 5297 w 6000"/>
                <a:gd name="T99" fmla="*/ 352 h 3891"/>
                <a:gd name="T100" fmla="*/ 5297 w 6000"/>
                <a:gd name="T101" fmla="*/ 3539 h 38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000" h="3891">
                  <a:moveTo>
                    <a:pt x="5824" y="3539"/>
                  </a:moveTo>
                  <a:cubicBezTo>
                    <a:pt x="5648" y="3539"/>
                    <a:pt x="5648" y="3539"/>
                    <a:pt x="5648" y="3539"/>
                  </a:cubicBezTo>
                  <a:cubicBezTo>
                    <a:pt x="5648" y="176"/>
                    <a:pt x="5648" y="176"/>
                    <a:pt x="5648" y="176"/>
                  </a:cubicBezTo>
                  <a:cubicBezTo>
                    <a:pt x="5648" y="79"/>
                    <a:pt x="5570" y="0"/>
                    <a:pt x="5473" y="0"/>
                  </a:cubicBezTo>
                  <a:cubicBezTo>
                    <a:pt x="4758" y="0"/>
                    <a:pt x="4758" y="0"/>
                    <a:pt x="4758" y="0"/>
                  </a:cubicBezTo>
                  <a:cubicBezTo>
                    <a:pt x="4661" y="0"/>
                    <a:pt x="4582" y="79"/>
                    <a:pt x="4582" y="176"/>
                  </a:cubicBezTo>
                  <a:cubicBezTo>
                    <a:pt x="4582" y="3539"/>
                    <a:pt x="4582" y="3539"/>
                    <a:pt x="4582" y="3539"/>
                  </a:cubicBezTo>
                  <a:cubicBezTo>
                    <a:pt x="4230" y="3539"/>
                    <a:pt x="4230" y="3539"/>
                    <a:pt x="4230" y="3539"/>
                  </a:cubicBezTo>
                  <a:cubicBezTo>
                    <a:pt x="4230" y="1582"/>
                    <a:pt x="4230" y="1582"/>
                    <a:pt x="4230" y="1582"/>
                  </a:cubicBezTo>
                  <a:cubicBezTo>
                    <a:pt x="4230" y="1485"/>
                    <a:pt x="4152" y="1407"/>
                    <a:pt x="4055" y="1407"/>
                  </a:cubicBezTo>
                  <a:cubicBezTo>
                    <a:pt x="3352" y="1407"/>
                    <a:pt x="3352" y="1407"/>
                    <a:pt x="3352" y="1407"/>
                  </a:cubicBezTo>
                  <a:cubicBezTo>
                    <a:pt x="3254" y="1407"/>
                    <a:pt x="3176" y="1485"/>
                    <a:pt x="3176" y="1582"/>
                  </a:cubicBezTo>
                  <a:cubicBezTo>
                    <a:pt x="3176" y="3539"/>
                    <a:pt x="3176" y="3539"/>
                    <a:pt x="3176" y="3539"/>
                  </a:cubicBezTo>
                  <a:cubicBezTo>
                    <a:pt x="2824" y="3539"/>
                    <a:pt x="2824" y="3539"/>
                    <a:pt x="2824" y="3539"/>
                  </a:cubicBezTo>
                  <a:cubicBezTo>
                    <a:pt x="2824" y="879"/>
                    <a:pt x="2824" y="879"/>
                    <a:pt x="2824" y="879"/>
                  </a:cubicBezTo>
                  <a:cubicBezTo>
                    <a:pt x="2824" y="782"/>
                    <a:pt x="2746" y="703"/>
                    <a:pt x="2648" y="703"/>
                  </a:cubicBezTo>
                  <a:cubicBezTo>
                    <a:pt x="1945" y="703"/>
                    <a:pt x="1945" y="703"/>
                    <a:pt x="1945" y="703"/>
                  </a:cubicBezTo>
                  <a:cubicBezTo>
                    <a:pt x="1848" y="703"/>
                    <a:pt x="1770" y="782"/>
                    <a:pt x="1770" y="879"/>
                  </a:cubicBezTo>
                  <a:cubicBezTo>
                    <a:pt x="1770" y="3539"/>
                    <a:pt x="1770" y="3539"/>
                    <a:pt x="1770" y="3539"/>
                  </a:cubicBezTo>
                  <a:cubicBezTo>
                    <a:pt x="1418" y="3539"/>
                    <a:pt x="1418" y="3539"/>
                    <a:pt x="1418" y="3539"/>
                  </a:cubicBezTo>
                  <a:cubicBezTo>
                    <a:pt x="1418" y="1934"/>
                    <a:pt x="1418" y="1934"/>
                    <a:pt x="1418" y="1934"/>
                  </a:cubicBezTo>
                  <a:cubicBezTo>
                    <a:pt x="1418" y="1837"/>
                    <a:pt x="1339" y="1758"/>
                    <a:pt x="1242" y="1758"/>
                  </a:cubicBezTo>
                  <a:cubicBezTo>
                    <a:pt x="527" y="1758"/>
                    <a:pt x="527" y="1758"/>
                    <a:pt x="527" y="1758"/>
                  </a:cubicBezTo>
                  <a:cubicBezTo>
                    <a:pt x="430" y="1758"/>
                    <a:pt x="352" y="1837"/>
                    <a:pt x="352" y="1934"/>
                  </a:cubicBezTo>
                  <a:cubicBezTo>
                    <a:pt x="352" y="3539"/>
                    <a:pt x="352" y="3539"/>
                    <a:pt x="352" y="3539"/>
                  </a:cubicBezTo>
                  <a:cubicBezTo>
                    <a:pt x="176" y="3539"/>
                    <a:pt x="176" y="3539"/>
                    <a:pt x="176" y="3539"/>
                  </a:cubicBezTo>
                  <a:cubicBezTo>
                    <a:pt x="79" y="3539"/>
                    <a:pt x="0" y="3618"/>
                    <a:pt x="0" y="3715"/>
                  </a:cubicBezTo>
                  <a:cubicBezTo>
                    <a:pt x="0" y="3812"/>
                    <a:pt x="79" y="3891"/>
                    <a:pt x="176" y="3891"/>
                  </a:cubicBezTo>
                  <a:cubicBezTo>
                    <a:pt x="348" y="3891"/>
                    <a:pt x="5537" y="3891"/>
                    <a:pt x="5824" y="3891"/>
                  </a:cubicBezTo>
                  <a:cubicBezTo>
                    <a:pt x="5921" y="3891"/>
                    <a:pt x="6000" y="3812"/>
                    <a:pt x="6000" y="3715"/>
                  </a:cubicBezTo>
                  <a:cubicBezTo>
                    <a:pt x="6000" y="3618"/>
                    <a:pt x="5921" y="3539"/>
                    <a:pt x="5824" y="3539"/>
                  </a:cubicBezTo>
                  <a:close/>
                  <a:moveTo>
                    <a:pt x="1066" y="3539"/>
                  </a:moveTo>
                  <a:cubicBezTo>
                    <a:pt x="703" y="3539"/>
                    <a:pt x="703" y="3539"/>
                    <a:pt x="703" y="3539"/>
                  </a:cubicBezTo>
                  <a:cubicBezTo>
                    <a:pt x="703" y="2110"/>
                    <a:pt x="703" y="2110"/>
                    <a:pt x="703" y="2110"/>
                  </a:cubicBezTo>
                  <a:cubicBezTo>
                    <a:pt x="1066" y="2110"/>
                    <a:pt x="1066" y="2110"/>
                    <a:pt x="1066" y="2110"/>
                  </a:cubicBezTo>
                  <a:lnTo>
                    <a:pt x="1066" y="3539"/>
                  </a:lnTo>
                  <a:close/>
                  <a:moveTo>
                    <a:pt x="2473" y="3539"/>
                  </a:moveTo>
                  <a:cubicBezTo>
                    <a:pt x="2121" y="3539"/>
                    <a:pt x="2121" y="3539"/>
                    <a:pt x="2121" y="3539"/>
                  </a:cubicBezTo>
                  <a:cubicBezTo>
                    <a:pt x="2121" y="1055"/>
                    <a:pt x="2121" y="1055"/>
                    <a:pt x="2121" y="1055"/>
                  </a:cubicBezTo>
                  <a:cubicBezTo>
                    <a:pt x="2473" y="1055"/>
                    <a:pt x="2473" y="1055"/>
                    <a:pt x="2473" y="1055"/>
                  </a:cubicBezTo>
                  <a:lnTo>
                    <a:pt x="2473" y="3539"/>
                  </a:lnTo>
                  <a:close/>
                  <a:moveTo>
                    <a:pt x="3879" y="3539"/>
                  </a:moveTo>
                  <a:cubicBezTo>
                    <a:pt x="3527" y="3539"/>
                    <a:pt x="3527" y="3539"/>
                    <a:pt x="3527" y="3539"/>
                  </a:cubicBezTo>
                  <a:cubicBezTo>
                    <a:pt x="3527" y="1758"/>
                    <a:pt x="3527" y="1758"/>
                    <a:pt x="3527" y="1758"/>
                  </a:cubicBezTo>
                  <a:cubicBezTo>
                    <a:pt x="3879" y="1758"/>
                    <a:pt x="3879" y="1758"/>
                    <a:pt x="3879" y="1758"/>
                  </a:cubicBezTo>
                  <a:lnTo>
                    <a:pt x="3879" y="3539"/>
                  </a:lnTo>
                  <a:close/>
                  <a:moveTo>
                    <a:pt x="5297" y="3539"/>
                  </a:moveTo>
                  <a:cubicBezTo>
                    <a:pt x="4934" y="3539"/>
                    <a:pt x="4934" y="3539"/>
                    <a:pt x="4934" y="3539"/>
                  </a:cubicBezTo>
                  <a:cubicBezTo>
                    <a:pt x="4934" y="352"/>
                    <a:pt x="4934" y="352"/>
                    <a:pt x="4934" y="352"/>
                  </a:cubicBezTo>
                  <a:cubicBezTo>
                    <a:pt x="5297" y="352"/>
                    <a:pt x="5297" y="352"/>
                    <a:pt x="5297" y="352"/>
                  </a:cubicBezTo>
                  <a:lnTo>
                    <a:pt x="5297" y="353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xmlns="" id="{C02615EF-C89D-4D0E-84A4-3E5C2B97E762}"/>
              </a:ext>
            </a:extLst>
          </p:cNvPr>
          <p:cNvGrpSpPr/>
          <p:nvPr/>
        </p:nvGrpSpPr>
        <p:grpSpPr>
          <a:xfrm>
            <a:off x="4029268" y="3247571"/>
            <a:ext cx="619730" cy="606220"/>
            <a:chOff x="-9707563" y="-295275"/>
            <a:chExt cx="10528301" cy="10298775"/>
          </a:xfr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5400000" scaled="1"/>
          </a:gradFill>
        </p:grpSpPr>
        <p:sp>
          <p:nvSpPr>
            <p:cNvPr id="98" name="Freeform 34">
              <a:extLst>
                <a:ext uri="{FF2B5EF4-FFF2-40B4-BE49-F238E27FC236}">
                  <a16:creationId xmlns:a16="http://schemas.microsoft.com/office/drawing/2014/main" xmlns="" id="{56724257-237A-4F02-A297-60B207F409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9707563" y="-295275"/>
              <a:ext cx="6234113" cy="6199188"/>
            </a:xfrm>
            <a:custGeom>
              <a:avLst/>
              <a:gdLst>
                <a:gd name="T0" fmla="*/ 321 w 2898"/>
                <a:gd name="T1" fmla="*/ 1762 h 2889"/>
                <a:gd name="T2" fmla="*/ 428 w 2898"/>
                <a:gd name="T3" fmla="*/ 2014 h 2889"/>
                <a:gd name="T4" fmla="*/ 299 w 2898"/>
                <a:gd name="T5" fmla="*/ 2176 h 2889"/>
                <a:gd name="T6" fmla="*/ 309 w 2898"/>
                <a:gd name="T7" fmla="*/ 2351 h 2889"/>
                <a:gd name="T8" fmla="*/ 530 w 2898"/>
                <a:gd name="T9" fmla="*/ 2572 h 2889"/>
                <a:gd name="T10" fmla="*/ 707 w 2898"/>
                <a:gd name="T11" fmla="*/ 2582 h 2889"/>
                <a:gd name="T12" fmla="*/ 868 w 2898"/>
                <a:gd name="T13" fmla="*/ 2455 h 2889"/>
                <a:gd name="T14" fmla="*/ 1130 w 2898"/>
                <a:gd name="T15" fmla="*/ 2566 h 2889"/>
                <a:gd name="T16" fmla="*/ 1154 w 2898"/>
                <a:gd name="T17" fmla="*/ 2772 h 2889"/>
                <a:gd name="T18" fmla="*/ 1286 w 2898"/>
                <a:gd name="T19" fmla="*/ 2889 h 2889"/>
                <a:gd name="T20" fmla="*/ 1599 w 2898"/>
                <a:gd name="T21" fmla="*/ 2889 h 2889"/>
                <a:gd name="T22" fmla="*/ 1731 w 2898"/>
                <a:gd name="T23" fmla="*/ 2772 h 2889"/>
                <a:gd name="T24" fmla="*/ 1754 w 2898"/>
                <a:gd name="T25" fmla="*/ 2573 h 2889"/>
                <a:gd name="T26" fmla="*/ 2036 w 2898"/>
                <a:gd name="T27" fmla="*/ 2460 h 2889"/>
                <a:gd name="T28" fmla="*/ 2191 w 2898"/>
                <a:gd name="T29" fmla="*/ 2583 h 2889"/>
                <a:gd name="T30" fmla="*/ 2367 w 2898"/>
                <a:gd name="T31" fmla="*/ 2572 h 2889"/>
                <a:gd name="T32" fmla="*/ 2589 w 2898"/>
                <a:gd name="T33" fmla="*/ 2352 h 2889"/>
                <a:gd name="T34" fmla="*/ 2599 w 2898"/>
                <a:gd name="T35" fmla="*/ 2176 h 2889"/>
                <a:gd name="T36" fmla="*/ 2478 w 2898"/>
                <a:gd name="T37" fmla="*/ 2023 h 2889"/>
                <a:gd name="T38" fmla="*/ 2593 w 2898"/>
                <a:gd name="T39" fmla="*/ 1747 h 2889"/>
                <a:gd name="T40" fmla="*/ 2780 w 2898"/>
                <a:gd name="T41" fmla="*/ 1725 h 2889"/>
                <a:gd name="T42" fmla="*/ 2898 w 2898"/>
                <a:gd name="T43" fmla="*/ 1594 h 2889"/>
                <a:gd name="T44" fmla="*/ 2898 w 2898"/>
                <a:gd name="T45" fmla="*/ 1282 h 2889"/>
                <a:gd name="T46" fmla="*/ 2780 w 2898"/>
                <a:gd name="T47" fmla="*/ 1150 h 2889"/>
                <a:gd name="T48" fmla="*/ 2596 w 2898"/>
                <a:gd name="T49" fmla="*/ 1129 h 2889"/>
                <a:gd name="T50" fmla="*/ 2485 w 2898"/>
                <a:gd name="T51" fmla="*/ 856 h 2889"/>
                <a:gd name="T52" fmla="*/ 2598 w 2898"/>
                <a:gd name="T53" fmla="*/ 713 h 2889"/>
                <a:gd name="T54" fmla="*/ 2588 w 2898"/>
                <a:gd name="T55" fmla="*/ 537 h 2889"/>
                <a:gd name="T56" fmla="*/ 2367 w 2898"/>
                <a:gd name="T57" fmla="*/ 317 h 2889"/>
                <a:gd name="T58" fmla="*/ 2191 w 2898"/>
                <a:gd name="T59" fmla="*/ 307 h 2889"/>
                <a:gd name="T60" fmla="*/ 2052 w 2898"/>
                <a:gd name="T61" fmla="*/ 417 h 2889"/>
                <a:gd name="T62" fmla="*/ 1764 w 2898"/>
                <a:gd name="T63" fmla="*/ 297 h 2889"/>
                <a:gd name="T64" fmla="*/ 1743 w 2898"/>
                <a:gd name="T65" fmla="*/ 117 h 2889"/>
                <a:gd name="T66" fmla="*/ 1612 w 2898"/>
                <a:gd name="T67" fmla="*/ 0 h 2889"/>
                <a:gd name="T68" fmla="*/ 1299 w 2898"/>
                <a:gd name="T69" fmla="*/ 0 h 2889"/>
                <a:gd name="T70" fmla="*/ 1167 w 2898"/>
                <a:gd name="T71" fmla="*/ 117 h 2889"/>
                <a:gd name="T72" fmla="*/ 1146 w 2898"/>
                <a:gd name="T73" fmla="*/ 297 h 2889"/>
                <a:gd name="T74" fmla="*/ 851 w 2898"/>
                <a:gd name="T75" fmla="*/ 421 h 2889"/>
                <a:gd name="T76" fmla="*/ 707 w 2898"/>
                <a:gd name="T77" fmla="*/ 307 h 2889"/>
                <a:gd name="T78" fmla="*/ 530 w 2898"/>
                <a:gd name="T79" fmla="*/ 317 h 2889"/>
                <a:gd name="T80" fmla="*/ 309 w 2898"/>
                <a:gd name="T81" fmla="*/ 538 h 2889"/>
                <a:gd name="T82" fmla="*/ 299 w 2898"/>
                <a:gd name="T83" fmla="*/ 714 h 2889"/>
                <a:gd name="T84" fmla="*/ 420 w 2898"/>
                <a:gd name="T85" fmla="*/ 866 h 2889"/>
                <a:gd name="T86" fmla="*/ 311 w 2898"/>
                <a:gd name="T87" fmla="*/ 1141 h 2889"/>
                <a:gd name="T88" fmla="*/ 118 w 2898"/>
                <a:gd name="T89" fmla="*/ 1163 h 2889"/>
                <a:gd name="T90" fmla="*/ 0 w 2898"/>
                <a:gd name="T91" fmla="*/ 1295 h 2889"/>
                <a:gd name="T92" fmla="*/ 0 w 2898"/>
                <a:gd name="T93" fmla="*/ 1607 h 2889"/>
                <a:gd name="T94" fmla="*/ 118 w 2898"/>
                <a:gd name="T95" fmla="*/ 1738 h 2889"/>
                <a:gd name="T96" fmla="*/ 321 w 2898"/>
                <a:gd name="T97" fmla="*/ 1762 h 2889"/>
                <a:gd name="T98" fmla="*/ 321 w 2898"/>
                <a:gd name="T99" fmla="*/ 1762 h 2889"/>
                <a:gd name="T100" fmla="*/ 1455 w 2898"/>
                <a:gd name="T101" fmla="*/ 917 h 2889"/>
                <a:gd name="T102" fmla="*/ 1973 w 2898"/>
                <a:gd name="T103" fmla="*/ 1433 h 2889"/>
                <a:gd name="T104" fmla="*/ 1455 w 2898"/>
                <a:gd name="T105" fmla="*/ 1950 h 2889"/>
                <a:gd name="T106" fmla="*/ 938 w 2898"/>
                <a:gd name="T107" fmla="*/ 1433 h 2889"/>
                <a:gd name="T108" fmla="*/ 1455 w 2898"/>
                <a:gd name="T109" fmla="*/ 917 h 28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898" h="2889">
                  <a:moveTo>
                    <a:pt x="321" y="1762"/>
                  </a:moveTo>
                  <a:cubicBezTo>
                    <a:pt x="347" y="1850"/>
                    <a:pt x="383" y="1934"/>
                    <a:pt x="428" y="2014"/>
                  </a:cubicBezTo>
                  <a:cubicBezTo>
                    <a:pt x="299" y="2176"/>
                    <a:pt x="299" y="2176"/>
                    <a:pt x="299" y="2176"/>
                  </a:cubicBezTo>
                  <a:cubicBezTo>
                    <a:pt x="257" y="2228"/>
                    <a:pt x="262" y="2304"/>
                    <a:pt x="309" y="2351"/>
                  </a:cubicBezTo>
                  <a:cubicBezTo>
                    <a:pt x="530" y="2572"/>
                    <a:pt x="530" y="2572"/>
                    <a:pt x="530" y="2572"/>
                  </a:cubicBezTo>
                  <a:cubicBezTo>
                    <a:pt x="578" y="2620"/>
                    <a:pt x="654" y="2624"/>
                    <a:pt x="707" y="2582"/>
                  </a:cubicBezTo>
                  <a:cubicBezTo>
                    <a:pt x="868" y="2455"/>
                    <a:pt x="868" y="2455"/>
                    <a:pt x="868" y="2455"/>
                  </a:cubicBezTo>
                  <a:cubicBezTo>
                    <a:pt x="950" y="2502"/>
                    <a:pt x="1039" y="2540"/>
                    <a:pt x="1130" y="2566"/>
                  </a:cubicBezTo>
                  <a:cubicBezTo>
                    <a:pt x="1154" y="2772"/>
                    <a:pt x="1154" y="2772"/>
                    <a:pt x="1154" y="2772"/>
                  </a:cubicBezTo>
                  <a:cubicBezTo>
                    <a:pt x="1162" y="2839"/>
                    <a:pt x="1219" y="2889"/>
                    <a:pt x="1286" y="2889"/>
                  </a:cubicBezTo>
                  <a:cubicBezTo>
                    <a:pt x="1599" y="2889"/>
                    <a:pt x="1599" y="2889"/>
                    <a:pt x="1599" y="2889"/>
                  </a:cubicBezTo>
                  <a:cubicBezTo>
                    <a:pt x="1666" y="2889"/>
                    <a:pt x="1723" y="2839"/>
                    <a:pt x="1731" y="2772"/>
                  </a:cubicBezTo>
                  <a:cubicBezTo>
                    <a:pt x="1754" y="2573"/>
                    <a:pt x="1754" y="2573"/>
                    <a:pt x="1754" y="2573"/>
                  </a:cubicBezTo>
                  <a:cubicBezTo>
                    <a:pt x="1852" y="2547"/>
                    <a:pt x="1947" y="2509"/>
                    <a:pt x="2036" y="2460"/>
                  </a:cubicBezTo>
                  <a:cubicBezTo>
                    <a:pt x="2191" y="2583"/>
                    <a:pt x="2191" y="2583"/>
                    <a:pt x="2191" y="2583"/>
                  </a:cubicBezTo>
                  <a:cubicBezTo>
                    <a:pt x="2244" y="2624"/>
                    <a:pt x="2320" y="2620"/>
                    <a:pt x="2367" y="2572"/>
                  </a:cubicBezTo>
                  <a:cubicBezTo>
                    <a:pt x="2589" y="2352"/>
                    <a:pt x="2589" y="2352"/>
                    <a:pt x="2589" y="2352"/>
                  </a:cubicBezTo>
                  <a:cubicBezTo>
                    <a:pt x="2636" y="2304"/>
                    <a:pt x="2641" y="2229"/>
                    <a:pt x="2599" y="2176"/>
                  </a:cubicBezTo>
                  <a:cubicBezTo>
                    <a:pt x="2478" y="2023"/>
                    <a:pt x="2478" y="2023"/>
                    <a:pt x="2478" y="2023"/>
                  </a:cubicBezTo>
                  <a:cubicBezTo>
                    <a:pt x="2528" y="1936"/>
                    <a:pt x="2567" y="1843"/>
                    <a:pt x="2593" y="1747"/>
                  </a:cubicBezTo>
                  <a:cubicBezTo>
                    <a:pt x="2780" y="1725"/>
                    <a:pt x="2780" y="1725"/>
                    <a:pt x="2780" y="1725"/>
                  </a:cubicBezTo>
                  <a:cubicBezTo>
                    <a:pt x="2847" y="1717"/>
                    <a:pt x="2898" y="1661"/>
                    <a:pt x="2898" y="1594"/>
                  </a:cubicBezTo>
                  <a:cubicBezTo>
                    <a:pt x="2898" y="1282"/>
                    <a:pt x="2898" y="1282"/>
                    <a:pt x="2898" y="1282"/>
                  </a:cubicBezTo>
                  <a:cubicBezTo>
                    <a:pt x="2898" y="1215"/>
                    <a:pt x="2847" y="1158"/>
                    <a:pt x="2780" y="1150"/>
                  </a:cubicBezTo>
                  <a:cubicBezTo>
                    <a:pt x="2596" y="1129"/>
                    <a:pt x="2596" y="1129"/>
                    <a:pt x="2596" y="1129"/>
                  </a:cubicBezTo>
                  <a:cubicBezTo>
                    <a:pt x="2571" y="1033"/>
                    <a:pt x="2533" y="942"/>
                    <a:pt x="2485" y="856"/>
                  </a:cubicBezTo>
                  <a:cubicBezTo>
                    <a:pt x="2598" y="713"/>
                    <a:pt x="2598" y="713"/>
                    <a:pt x="2598" y="713"/>
                  </a:cubicBezTo>
                  <a:cubicBezTo>
                    <a:pt x="2640" y="660"/>
                    <a:pt x="2635" y="585"/>
                    <a:pt x="2588" y="537"/>
                  </a:cubicBezTo>
                  <a:cubicBezTo>
                    <a:pt x="2367" y="317"/>
                    <a:pt x="2367" y="317"/>
                    <a:pt x="2367" y="317"/>
                  </a:cubicBezTo>
                  <a:cubicBezTo>
                    <a:pt x="2320" y="270"/>
                    <a:pt x="2244" y="265"/>
                    <a:pt x="2191" y="307"/>
                  </a:cubicBezTo>
                  <a:cubicBezTo>
                    <a:pt x="2052" y="417"/>
                    <a:pt x="2052" y="417"/>
                    <a:pt x="2052" y="417"/>
                  </a:cubicBezTo>
                  <a:cubicBezTo>
                    <a:pt x="1962" y="364"/>
                    <a:pt x="1866" y="324"/>
                    <a:pt x="1764" y="297"/>
                  </a:cubicBezTo>
                  <a:cubicBezTo>
                    <a:pt x="1743" y="117"/>
                    <a:pt x="1743" y="117"/>
                    <a:pt x="1743" y="117"/>
                  </a:cubicBezTo>
                  <a:cubicBezTo>
                    <a:pt x="1736" y="50"/>
                    <a:pt x="1679" y="0"/>
                    <a:pt x="1612" y="0"/>
                  </a:cubicBezTo>
                  <a:cubicBezTo>
                    <a:pt x="1299" y="0"/>
                    <a:pt x="1299" y="0"/>
                    <a:pt x="1299" y="0"/>
                  </a:cubicBezTo>
                  <a:cubicBezTo>
                    <a:pt x="1232" y="0"/>
                    <a:pt x="1175" y="50"/>
                    <a:pt x="1167" y="117"/>
                  </a:cubicBezTo>
                  <a:cubicBezTo>
                    <a:pt x="1146" y="297"/>
                    <a:pt x="1146" y="297"/>
                    <a:pt x="1146" y="297"/>
                  </a:cubicBezTo>
                  <a:cubicBezTo>
                    <a:pt x="1042" y="324"/>
                    <a:pt x="943" y="366"/>
                    <a:pt x="851" y="421"/>
                  </a:cubicBezTo>
                  <a:cubicBezTo>
                    <a:pt x="707" y="307"/>
                    <a:pt x="707" y="307"/>
                    <a:pt x="707" y="307"/>
                  </a:cubicBezTo>
                  <a:cubicBezTo>
                    <a:pt x="654" y="265"/>
                    <a:pt x="578" y="270"/>
                    <a:pt x="530" y="317"/>
                  </a:cubicBezTo>
                  <a:cubicBezTo>
                    <a:pt x="309" y="538"/>
                    <a:pt x="309" y="538"/>
                    <a:pt x="309" y="538"/>
                  </a:cubicBezTo>
                  <a:cubicBezTo>
                    <a:pt x="261" y="585"/>
                    <a:pt x="257" y="661"/>
                    <a:pt x="299" y="714"/>
                  </a:cubicBezTo>
                  <a:cubicBezTo>
                    <a:pt x="420" y="866"/>
                    <a:pt x="420" y="866"/>
                    <a:pt x="420" y="866"/>
                  </a:cubicBezTo>
                  <a:cubicBezTo>
                    <a:pt x="372" y="953"/>
                    <a:pt x="335" y="1045"/>
                    <a:pt x="311" y="1141"/>
                  </a:cubicBezTo>
                  <a:cubicBezTo>
                    <a:pt x="118" y="1163"/>
                    <a:pt x="118" y="1163"/>
                    <a:pt x="118" y="1163"/>
                  </a:cubicBezTo>
                  <a:cubicBezTo>
                    <a:pt x="51" y="1171"/>
                    <a:pt x="0" y="1228"/>
                    <a:pt x="0" y="1295"/>
                  </a:cubicBezTo>
                  <a:cubicBezTo>
                    <a:pt x="0" y="1607"/>
                    <a:pt x="0" y="1607"/>
                    <a:pt x="0" y="1607"/>
                  </a:cubicBezTo>
                  <a:cubicBezTo>
                    <a:pt x="0" y="1674"/>
                    <a:pt x="51" y="1730"/>
                    <a:pt x="118" y="1738"/>
                  </a:cubicBezTo>
                  <a:cubicBezTo>
                    <a:pt x="321" y="1762"/>
                    <a:pt x="321" y="1762"/>
                    <a:pt x="321" y="1762"/>
                  </a:cubicBezTo>
                  <a:cubicBezTo>
                    <a:pt x="321" y="1762"/>
                    <a:pt x="321" y="1762"/>
                    <a:pt x="321" y="1762"/>
                  </a:cubicBezTo>
                  <a:close/>
                  <a:moveTo>
                    <a:pt x="1455" y="917"/>
                  </a:moveTo>
                  <a:cubicBezTo>
                    <a:pt x="1741" y="917"/>
                    <a:pt x="1973" y="1149"/>
                    <a:pt x="1973" y="1433"/>
                  </a:cubicBezTo>
                  <a:cubicBezTo>
                    <a:pt x="1973" y="1718"/>
                    <a:pt x="1741" y="1950"/>
                    <a:pt x="1455" y="1950"/>
                  </a:cubicBezTo>
                  <a:cubicBezTo>
                    <a:pt x="1170" y="1950"/>
                    <a:pt x="938" y="1718"/>
                    <a:pt x="938" y="1433"/>
                  </a:cubicBezTo>
                  <a:cubicBezTo>
                    <a:pt x="938" y="1149"/>
                    <a:pt x="1170" y="917"/>
                    <a:pt x="1455" y="91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99" name="Freeform 35">
              <a:extLst>
                <a:ext uri="{FF2B5EF4-FFF2-40B4-BE49-F238E27FC236}">
                  <a16:creationId xmlns:a16="http://schemas.microsoft.com/office/drawing/2014/main" xmlns="" id="{0A74FE12-B80F-4FAA-A1FA-C12476F2D8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4324350" y="2813712"/>
              <a:ext cx="5145088" cy="5124450"/>
            </a:xfrm>
            <a:custGeom>
              <a:avLst/>
              <a:gdLst>
                <a:gd name="T0" fmla="*/ 2049 w 2392"/>
                <a:gd name="T1" fmla="*/ 363 h 2388"/>
                <a:gd name="T2" fmla="*/ 1883 w 2392"/>
                <a:gd name="T3" fmla="*/ 224 h 2388"/>
                <a:gd name="T4" fmla="*/ 1709 w 2392"/>
                <a:gd name="T5" fmla="*/ 228 h 2388"/>
                <a:gd name="T6" fmla="*/ 1618 w 2392"/>
                <a:gd name="T7" fmla="*/ 314 h 2388"/>
                <a:gd name="T8" fmla="*/ 1375 w 2392"/>
                <a:gd name="T9" fmla="*/ 235 h 2388"/>
                <a:gd name="T10" fmla="*/ 1349 w 2392"/>
                <a:gd name="T11" fmla="*/ 110 h 2388"/>
                <a:gd name="T12" fmla="*/ 1209 w 2392"/>
                <a:gd name="T13" fmla="*/ 5 h 2388"/>
                <a:gd name="T14" fmla="*/ 994 w 2392"/>
                <a:gd name="T15" fmla="*/ 23 h 2388"/>
                <a:gd name="T16" fmla="*/ 874 w 2392"/>
                <a:gd name="T17" fmla="*/ 149 h 2388"/>
                <a:gd name="T18" fmla="*/ 870 w 2392"/>
                <a:gd name="T19" fmla="*/ 277 h 2388"/>
                <a:gd name="T20" fmla="*/ 637 w 2392"/>
                <a:gd name="T21" fmla="*/ 399 h 2388"/>
                <a:gd name="T22" fmla="*/ 528 w 2392"/>
                <a:gd name="T23" fmla="*/ 327 h 2388"/>
                <a:gd name="T24" fmla="*/ 356 w 2392"/>
                <a:gd name="T25" fmla="*/ 351 h 2388"/>
                <a:gd name="T26" fmla="*/ 216 w 2392"/>
                <a:gd name="T27" fmla="*/ 517 h 2388"/>
                <a:gd name="T28" fmla="*/ 221 w 2392"/>
                <a:gd name="T29" fmla="*/ 691 h 2388"/>
                <a:gd name="T30" fmla="*/ 316 w 2392"/>
                <a:gd name="T31" fmla="*/ 792 h 2388"/>
                <a:gd name="T32" fmla="*/ 246 w 2392"/>
                <a:gd name="T33" fmla="*/ 1024 h 2388"/>
                <a:gd name="T34" fmla="*/ 110 w 2392"/>
                <a:gd name="T35" fmla="*/ 1052 h 2388"/>
                <a:gd name="T36" fmla="*/ 5 w 2392"/>
                <a:gd name="T37" fmla="*/ 1191 h 2388"/>
                <a:gd name="T38" fmla="*/ 23 w 2392"/>
                <a:gd name="T39" fmla="*/ 1406 h 2388"/>
                <a:gd name="T40" fmla="*/ 150 w 2392"/>
                <a:gd name="T41" fmla="*/ 1526 h 2388"/>
                <a:gd name="T42" fmla="*/ 297 w 2392"/>
                <a:gd name="T43" fmla="*/ 1531 h 2388"/>
                <a:gd name="T44" fmla="*/ 401 w 2392"/>
                <a:gd name="T45" fmla="*/ 1729 h 2388"/>
                <a:gd name="T46" fmla="*/ 319 w 2392"/>
                <a:gd name="T47" fmla="*/ 1853 h 2388"/>
                <a:gd name="T48" fmla="*/ 344 w 2392"/>
                <a:gd name="T49" fmla="*/ 2026 h 2388"/>
                <a:gd name="T50" fmla="*/ 509 w 2392"/>
                <a:gd name="T51" fmla="*/ 2165 h 2388"/>
                <a:gd name="T52" fmla="*/ 683 w 2392"/>
                <a:gd name="T53" fmla="*/ 2160 h 2388"/>
                <a:gd name="T54" fmla="*/ 791 w 2392"/>
                <a:gd name="T55" fmla="*/ 2059 h 2388"/>
                <a:gd name="T56" fmla="*/ 1013 w 2392"/>
                <a:gd name="T57" fmla="*/ 2131 h 2388"/>
                <a:gd name="T58" fmla="*/ 1043 w 2392"/>
                <a:gd name="T59" fmla="*/ 2279 h 2388"/>
                <a:gd name="T60" fmla="*/ 1182 w 2392"/>
                <a:gd name="T61" fmla="*/ 2383 h 2388"/>
                <a:gd name="T62" fmla="*/ 1398 w 2392"/>
                <a:gd name="T63" fmla="*/ 2365 h 2388"/>
                <a:gd name="T64" fmla="*/ 1518 w 2392"/>
                <a:gd name="T65" fmla="*/ 2239 h 2388"/>
                <a:gd name="T66" fmla="*/ 1523 w 2392"/>
                <a:gd name="T67" fmla="*/ 2095 h 2388"/>
                <a:gd name="T68" fmla="*/ 1744 w 2392"/>
                <a:gd name="T69" fmla="*/ 1983 h 2388"/>
                <a:gd name="T70" fmla="*/ 1863 w 2392"/>
                <a:gd name="T71" fmla="*/ 2061 h 2388"/>
                <a:gd name="T72" fmla="*/ 2036 w 2392"/>
                <a:gd name="T73" fmla="*/ 2036 h 2388"/>
                <a:gd name="T74" fmla="*/ 2175 w 2392"/>
                <a:gd name="T75" fmla="*/ 1872 h 2388"/>
                <a:gd name="T76" fmla="*/ 2171 w 2392"/>
                <a:gd name="T77" fmla="*/ 1698 h 2388"/>
                <a:gd name="T78" fmla="*/ 2075 w 2392"/>
                <a:gd name="T79" fmla="*/ 1596 h 2388"/>
                <a:gd name="T80" fmla="*/ 2150 w 2392"/>
                <a:gd name="T81" fmla="*/ 1363 h 2388"/>
                <a:gd name="T82" fmla="*/ 2281 w 2392"/>
                <a:gd name="T83" fmla="*/ 1337 h 2388"/>
                <a:gd name="T84" fmla="*/ 2386 w 2392"/>
                <a:gd name="T85" fmla="*/ 1197 h 2388"/>
                <a:gd name="T86" fmla="*/ 2368 w 2392"/>
                <a:gd name="T87" fmla="*/ 982 h 2388"/>
                <a:gd name="T88" fmla="*/ 2242 w 2392"/>
                <a:gd name="T89" fmla="*/ 863 h 2388"/>
                <a:gd name="T90" fmla="*/ 2110 w 2392"/>
                <a:gd name="T91" fmla="*/ 859 h 2388"/>
                <a:gd name="T92" fmla="*/ 2000 w 2392"/>
                <a:gd name="T93" fmla="*/ 643 h 2388"/>
                <a:gd name="T94" fmla="*/ 2072 w 2392"/>
                <a:gd name="T95" fmla="*/ 535 h 2388"/>
                <a:gd name="T96" fmla="*/ 2049 w 2392"/>
                <a:gd name="T97" fmla="*/ 363 h 2388"/>
                <a:gd name="T98" fmla="*/ 1236 w 2392"/>
                <a:gd name="T99" fmla="*/ 1605 h 2388"/>
                <a:gd name="T100" fmla="*/ 778 w 2392"/>
                <a:gd name="T101" fmla="*/ 1220 h 2388"/>
                <a:gd name="T102" fmla="*/ 1165 w 2392"/>
                <a:gd name="T103" fmla="*/ 763 h 2388"/>
                <a:gd name="T104" fmla="*/ 1623 w 2392"/>
                <a:gd name="T105" fmla="*/ 1149 h 2388"/>
                <a:gd name="T106" fmla="*/ 1236 w 2392"/>
                <a:gd name="T107" fmla="*/ 1605 h 2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392" h="2388">
                  <a:moveTo>
                    <a:pt x="2049" y="363"/>
                  </a:moveTo>
                  <a:cubicBezTo>
                    <a:pt x="1883" y="224"/>
                    <a:pt x="1883" y="224"/>
                    <a:pt x="1883" y="224"/>
                  </a:cubicBezTo>
                  <a:cubicBezTo>
                    <a:pt x="1833" y="181"/>
                    <a:pt x="1757" y="183"/>
                    <a:pt x="1709" y="228"/>
                  </a:cubicBezTo>
                  <a:cubicBezTo>
                    <a:pt x="1618" y="314"/>
                    <a:pt x="1618" y="314"/>
                    <a:pt x="1618" y="314"/>
                  </a:cubicBezTo>
                  <a:cubicBezTo>
                    <a:pt x="1541" y="276"/>
                    <a:pt x="1459" y="250"/>
                    <a:pt x="1375" y="235"/>
                  </a:cubicBezTo>
                  <a:cubicBezTo>
                    <a:pt x="1349" y="110"/>
                    <a:pt x="1349" y="110"/>
                    <a:pt x="1349" y="110"/>
                  </a:cubicBezTo>
                  <a:cubicBezTo>
                    <a:pt x="1336" y="45"/>
                    <a:pt x="1276" y="0"/>
                    <a:pt x="1209" y="5"/>
                  </a:cubicBezTo>
                  <a:cubicBezTo>
                    <a:pt x="994" y="23"/>
                    <a:pt x="994" y="23"/>
                    <a:pt x="994" y="23"/>
                  </a:cubicBezTo>
                  <a:cubicBezTo>
                    <a:pt x="928" y="29"/>
                    <a:pt x="876" y="83"/>
                    <a:pt x="874" y="149"/>
                  </a:cubicBezTo>
                  <a:cubicBezTo>
                    <a:pt x="870" y="277"/>
                    <a:pt x="870" y="277"/>
                    <a:pt x="870" y="277"/>
                  </a:cubicBezTo>
                  <a:cubicBezTo>
                    <a:pt x="787" y="307"/>
                    <a:pt x="709" y="348"/>
                    <a:pt x="637" y="399"/>
                  </a:cubicBezTo>
                  <a:cubicBezTo>
                    <a:pt x="528" y="327"/>
                    <a:pt x="528" y="327"/>
                    <a:pt x="528" y="327"/>
                  </a:cubicBezTo>
                  <a:cubicBezTo>
                    <a:pt x="473" y="290"/>
                    <a:pt x="399" y="300"/>
                    <a:pt x="356" y="351"/>
                  </a:cubicBezTo>
                  <a:cubicBezTo>
                    <a:pt x="216" y="517"/>
                    <a:pt x="216" y="517"/>
                    <a:pt x="216" y="517"/>
                  </a:cubicBezTo>
                  <a:cubicBezTo>
                    <a:pt x="173" y="568"/>
                    <a:pt x="175" y="643"/>
                    <a:pt x="221" y="691"/>
                  </a:cubicBezTo>
                  <a:cubicBezTo>
                    <a:pt x="316" y="792"/>
                    <a:pt x="316" y="792"/>
                    <a:pt x="316" y="792"/>
                  </a:cubicBezTo>
                  <a:cubicBezTo>
                    <a:pt x="283" y="866"/>
                    <a:pt x="260" y="944"/>
                    <a:pt x="246" y="1024"/>
                  </a:cubicBezTo>
                  <a:cubicBezTo>
                    <a:pt x="110" y="1052"/>
                    <a:pt x="110" y="1052"/>
                    <a:pt x="110" y="1052"/>
                  </a:cubicBezTo>
                  <a:cubicBezTo>
                    <a:pt x="45" y="1065"/>
                    <a:pt x="0" y="1125"/>
                    <a:pt x="5" y="1191"/>
                  </a:cubicBezTo>
                  <a:cubicBezTo>
                    <a:pt x="23" y="1406"/>
                    <a:pt x="23" y="1406"/>
                    <a:pt x="23" y="1406"/>
                  </a:cubicBezTo>
                  <a:cubicBezTo>
                    <a:pt x="29" y="1472"/>
                    <a:pt x="83" y="1524"/>
                    <a:pt x="150" y="1526"/>
                  </a:cubicBezTo>
                  <a:cubicBezTo>
                    <a:pt x="297" y="1531"/>
                    <a:pt x="297" y="1531"/>
                    <a:pt x="297" y="1531"/>
                  </a:cubicBezTo>
                  <a:cubicBezTo>
                    <a:pt x="324" y="1601"/>
                    <a:pt x="359" y="1667"/>
                    <a:pt x="401" y="1729"/>
                  </a:cubicBezTo>
                  <a:cubicBezTo>
                    <a:pt x="319" y="1853"/>
                    <a:pt x="319" y="1853"/>
                    <a:pt x="319" y="1853"/>
                  </a:cubicBezTo>
                  <a:cubicBezTo>
                    <a:pt x="282" y="1909"/>
                    <a:pt x="293" y="1983"/>
                    <a:pt x="344" y="2026"/>
                  </a:cubicBezTo>
                  <a:cubicBezTo>
                    <a:pt x="509" y="2165"/>
                    <a:pt x="509" y="2165"/>
                    <a:pt x="509" y="2165"/>
                  </a:cubicBezTo>
                  <a:cubicBezTo>
                    <a:pt x="560" y="2207"/>
                    <a:pt x="635" y="2205"/>
                    <a:pt x="683" y="2160"/>
                  </a:cubicBezTo>
                  <a:cubicBezTo>
                    <a:pt x="791" y="2059"/>
                    <a:pt x="791" y="2059"/>
                    <a:pt x="791" y="2059"/>
                  </a:cubicBezTo>
                  <a:cubicBezTo>
                    <a:pt x="862" y="2092"/>
                    <a:pt x="936" y="2116"/>
                    <a:pt x="1013" y="2131"/>
                  </a:cubicBezTo>
                  <a:cubicBezTo>
                    <a:pt x="1043" y="2279"/>
                    <a:pt x="1043" y="2279"/>
                    <a:pt x="1043" y="2279"/>
                  </a:cubicBezTo>
                  <a:cubicBezTo>
                    <a:pt x="1056" y="2343"/>
                    <a:pt x="1116" y="2388"/>
                    <a:pt x="1182" y="2383"/>
                  </a:cubicBezTo>
                  <a:cubicBezTo>
                    <a:pt x="1398" y="2365"/>
                    <a:pt x="1398" y="2365"/>
                    <a:pt x="1398" y="2365"/>
                  </a:cubicBezTo>
                  <a:cubicBezTo>
                    <a:pt x="1464" y="2359"/>
                    <a:pt x="1516" y="2305"/>
                    <a:pt x="1518" y="2239"/>
                  </a:cubicBezTo>
                  <a:cubicBezTo>
                    <a:pt x="1523" y="2095"/>
                    <a:pt x="1523" y="2095"/>
                    <a:pt x="1523" y="2095"/>
                  </a:cubicBezTo>
                  <a:cubicBezTo>
                    <a:pt x="1601" y="2067"/>
                    <a:pt x="1676" y="2029"/>
                    <a:pt x="1744" y="1983"/>
                  </a:cubicBezTo>
                  <a:cubicBezTo>
                    <a:pt x="1863" y="2061"/>
                    <a:pt x="1863" y="2061"/>
                    <a:pt x="1863" y="2061"/>
                  </a:cubicBezTo>
                  <a:cubicBezTo>
                    <a:pt x="1919" y="2098"/>
                    <a:pt x="1993" y="2087"/>
                    <a:pt x="2036" y="2036"/>
                  </a:cubicBezTo>
                  <a:cubicBezTo>
                    <a:pt x="2175" y="1872"/>
                    <a:pt x="2175" y="1872"/>
                    <a:pt x="2175" y="1872"/>
                  </a:cubicBezTo>
                  <a:cubicBezTo>
                    <a:pt x="2218" y="1821"/>
                    <a:pt x="2216" y="1746"/>
                    <a:pt x="2171" y="1698"/>
                  </a:cubicBezTo>
                  <a:cubicBezTo>
                    <a:pt x="2075" y="1596"/>
                    <a:pt x="2075" y="1596"/>
                    <a:pt x="2075" y="1596"/>
                  </a:cubicBezTo>
                  <a:cubicBezTo>
                    <a:pt x="2110" y="1522"/>
                    <a:pt x="2136" y="1444"/>
                    <a:pt x="2150" y="1363"/>
                  </a:cubicBezTo>
                  <a:cubicBezTo>
                    <a:pt x="2281" y="1337"/>
                    <a:pt x="2281" y="1337"/>
                    <a:pt x="2281" y="1337"/>
                  </a:cubicBezTo>
                  <a:cubicBezTo>
                    <a:pt x="2346" y="1324"/>
                    <a:pt x="2392" y="1263"/>
                    <a:pt x="2386" y="1197"/>
                  </a:cubicBezTo>
                  <a:cubicBezTo>
                    <a:pt x="2368" y="982"/>
                    <a:pt x="2368" y="982"/>
                    <a:pt x="2368" y="982"/>
                  </a:cubicBezTo>
                  <a:cubicBezTo>
                    <a:pt x="2362" y="917"/>
                    <a:pt x="2308" y="865"/>
                    <a:pt x="2242" y="863"/>
                  </a:cubicBezTo>
                  <a:cubicBezTo>
                    <a:pt x="2110" y="859"/>
                    <a:pt x="2110" y="859"/>
                    <a:pt x="2110" y="859"/>
                  </a:cubicBezTo>
                  <a:cubicBezTo>
                    <a:pt x="2083" y="782"/>
                    <a:pt x="2046" y="710"/>
                    <a:pt x="2000" y="643"/>
                  </a:cubicBezTo>
                  <a:cubicBezTo>
                    <a:pt x="2072" y="535"/>
                    <a:pt x="2072" y="535"/>
                    <a:pt x="2072" y="535"/>
                  </a:cubicBezTo>
                  <a:cubicBezTo>
                    <a:pt x="2110" y="480"/>
                    <a:pt x="2099" y="406"/>
                    <a:pt x="2049" y="363"/>
                  </a:cubicBezTo>
                  <a:close/>
                  <a:moveTo>
                    <a:pt x="1236" y="1605"/>
                  </a:moveTo>
                  <a:cubicBezTo>
                    <a:pt x="1003" y="1625"/>
                    <a:pt x="798" y="1452"/>
                    <a:pt x="778" y="1220"/>
                  </a:cubicBezTo>
                  <a:cubicBezTo>
                    <a:pt x="758" y="988"/>
                    <a:pt x="932" y="783"/>
                    <a:pt x="1165" y="763"/>
                  </a:cubicBezTo>
                  <a:cubicBezTo>
                    <a:pt x="1398" y="743"/>
                    <a:pt x="1603" y="917"/>
                    <a:pt x="1623" y="1149"/>
                  </a:cubicBezTo>
                  <a:cubicBezTo>
                    <a:pt x="1643" y="1381"/>
                    <a:pt x="1469" y="1586"/>
                    <a:pt x="1236" y="160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00" name="Freeform 36">
              <a:extLst>
                <a:ext uri="{FF2B5EF4-FFF2-40B4-BE49-F238E27FC236}">
                  <a16:creationId xmlns:a16="http://schemas.microsoft.com/office/drawing/2014/main" xmlns="" id="{B8195478-770A-4E8C-992E-3937495897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7653338" y="5863300"/>
              <a:ext cx="4165600" cy="4140200"/>
            </a:xfrm>
            <a:custGeom>
              <a:avLst/>
              <a:gdLst>
                <a:gd name="T0" fmla="*/ 120 w 1936"/>
                <a:gd name="T1" fmla="*/ 763 h 1930"/>
                <a:gd name="T2" fmla="*/ 3 w 1936"/>
                <a:gd name="T3" fmla="*/ 892 h 1930"/>
                <a:gd name="T4" fmla="*/ 1 w 1936"/>
                <a:gd name="T5" fmla="*/ 1024 h 1930"/>
                <a:gd name="T6" fmla="*/ 116 w 1936"/>
                <a:gd name="T7" fmla="*/ 1155 h 1930"/>
                <a:gd name="T8" fmla="*/ 213 w 1936"/>
                <a:gd name="T9" fmla="*/ 1168 h 1930"/>
                <a:gd name="T10" fmla="*/ 282 w 1936"/>
                <a:gd name="T11" fmla="*/ 1337 h 1930"/>
                <a:gd name="T12" fmla="*/ 219 w 1936"/>
                <a:gd name="T13" fmla="*/ 1414 h 1930"/>
                <a:gd name="T14" fmla="*/ 227 w 1936"/>
                <a:gd name="T15" fmla="*/ 1588 h 1930"/>
                <a:gd name="T16" fmla="*/ 320 w 1936"/>
                <a:gd name="T17" fmla="*/ 1682 h 1930"/>
                <a:gd name="T18" fmla="*/ 494 w 1936"/>
                <a:gd name="T19" fmla="*/ 1694 h 1930"/>
                <a:gd name="T20" fmla="*/ 572 w 1936"/>
                <a:gd name="T21" fmla="*/ 1634 h 1930"/>
                <a:gd name="T22" fmla="*/ 746 w 1936"/>
                <a:gd name="T23" fmla="*/ 1710 h 1930"/>
                <a:gd name="T24" fmla="*/ 757 w 1936"/>
                <a:gd name="T25" fmla="*/ 1811 h 1930"/>
                <a:gd name="T26" fmla="*/ 886 w 1936"/>
                <a:gd name="T27" fmla="*/ 1928 h 1930"/>
                <a:gd name="T28" fmla="*/ 1019 w 1936"/>
                <a:gd name="T29" fmla="*/ 1929 h 1930"/>
                <a:gd name="T30" fmla="*/ 1150 w 1936"/>
                <a:gd name="T31" fmla="*/ 1815 h 1930"/>
                <a:gd name="T32" fmla="*/ 1162 w 1936"/>
                <a:gd name="T33" fmla="*/ 1720 h 1930"/>
                <a:gd name="T34" fmla="*/ 1351 w 1936"/>
                <a:gd name="T35" fmla="*/ 1647 h 1930"/>
                <a:gd name="T36" fmla="*/ 1424 w 1936"/>
                <a:gd name="T37" fmla="*/ 1706 h 1930"/>
                <a:gd name="T38" fmla="*/ 1599 w 1936"/>
                <a:gd name="T39" fmla="*/ 1698 h 1930"/>
                <a:gd name="T40" fmla="*/ 1694 w 1936"/>
                <a:gd name="T41" fmla="*/ 1606 h 1930"/>
                <a:gd name="T42" fmla="*/ 1706 w 1936"/>
                <a:gd name="T43" fmla="*/ 1432 h 1930"/>
                <a:gd name="T44" fmla="*/ 1650 w 1936"/>
                <a:gd name="T45" fmla="*/ 1359 h 1930"/>
                <a:gd name="T46" fmla="*/ 1729 w 1936"/>
                <a:gd name="T47" fmla="*/ 1176 h 1930"/>
                <a:gd name="T48" fmla="*/ 1816 w 1936"/>
                <a:gd name="T49" fmla="*/ 1167 h 1930"/>
                <a:gd name="T50" fmla="*/ 1934 w 1936"/>
                <a:gd name="T51" fmla="*/ 1039 h 1930"/>
                <a:gd name="T52" fmla="*/ 1935 w 1936"/>
                <a:gd name="T53" fmla="*/ 906 h 1930"/>
                <a:gd name="T54" fmla="*/ 1821 w 1936"/>
                <a:gd name="T55" fmla="*/ 775 h 1930"/>
                <a:gd name="T56" fmla="*/ 1736 w 1936"/>
                <a:gd name="T57" fmla="*/ 764 h 1930"/>
                <a:gd name="T58" fmla="*/ 1664 w 1936"/>
                <a:gd name="T59" fmla="*/ 581 h 1930"/>
                <a:gd name="T60" fmla="*/ 1717 w 1936"/>
                <a:gd name="T61" fmla="*/ 516 h 1930"/>
                <a:gd name="T62" fmla="*/ 1709 w 1936"/>
                <a:gd name="T63" fmla="*/ 342 h 1930"/>
                <a:gd name="T64" fmla="*/ 1616 w 1936"/>
                <a:gd name="T65" fmla="*/ 248 h 1930"/>
                <a:gd name="T66" fmla="*/ 1442 w 1936"/>
                <a:gd name="T67" fmla="*/ 236 h 1930"/>
                <a:gd name="T68" fmla="*/ 1379 w 1936"/>
                <a:gd name="T69" fmla="*/ 284 h 1930"/>
                <a:gd name="T70" fmla="*/ 1188 w 1936"/>
                <a:gd name="T71" fmla="*/ 202 h 1930"/>
                <a:gd name="T72" fmla="*/ 1180 w 1936"/>
                <a:gd name="T73" fmla="*/ 120 h 1930"/>
                <a:gd name="T74" fmla="*/ 1051 w 1936"/>
                <a:gd name="T75" fmla="*/ 2 h 1930"/>
                <a:gd name="T76" fmla="*/ 918 w 1936"/>
                <a:gd name="T77" fmla="*/ 1 h 1930"/>
                <a:gd name="T78" fmla="*/ 786 w 1936"/>
                <a:gd name="T79" fmla="*/ 115 h 1930"/>
                <a:gd name="T80" fmla="*/ 776 w 1936"/>
                <a:gd name="T81" fmla="*/ 196 h 1930"/>
                <a:gd name="T82" fmla="*/ 578 w 1936"/>
                <a:gd name="T83" fmla="*/ 277 h 1930"/>
                <a:gd name="T84" fmla="*/ 513 w 1936"/>
                <a:gd name="T85" fmla="*/ 224 h 1930"/>
                <a:gd name="T86" fmla="*/ 338 w 1936"/>
                <a:gd name="T87" fmla="*/ 231 h 1930"/>
                <a:gd name="T88" fmla="*/ 243 w 1936"/>
                <a:gd name="T89" fmla="*/ 325 h 1930"/>
                <a:gd name="T90" fmla="*/ 231 w 1936"/>
                <a:gd name="T91" fmla="*/ 498 h 1930"/>
                <a:gd name="T92" fmla="*/ 287 w 1936"/>
                <a:gd name="T93" fmla="*/ 570 h 1930"/>
                <a:gd name="T94" fmla="*/ 212 w 1936"/>
                <a:gd name="T95" fmla="*/ 754 h 1930"/>
                <a:gd name="T96" fmla="*/ 120 w 1936"/>
                <a:gd name="T97" fmla="*/ 763 h 1930"/>
                <a:gd name="T98" fmla="*/ 120 w 1936"/>
                <a:gd name="T99" fmla="*/ 763 h 1930"/>
                <a:gd name="T100" fmla="*/ 977 w 1936"/>
                <a:gd name="T101" fmla="*/ 613 h 1930"/>
                <a:gd name="T102" fmla="*/ 1318 w 1936"/>
                <a:gd name="T103" fmla="*/ 962 h 1930"/>
                <a:gd name="T104" fmla="*/ 968 w 1936"/>
                <a:gd name="T105" fmla="*/ 1302 h 1930"/>
                <a:gd name="T106" fmla="*/ 627 w 1936"/>
                <a:gd name="T107" fmla="*/ 953 h 1930"/>
                <a:gd name="T108" fmla="*/ 977 w 1936"/>
                <a:gd name="T109" fmla="*/ 613 h 1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936" h="1930">
                  <a:moveTo>
                    <a:pt x="120" y="763"/>
                  </a:moveTo>
                  <a:cubicBezTo>
                    <a:pt x="54" y="770"/>
                    <a:pt x="3" y="825"/>
                    <a:pt x="3" y="892"/>
                  </a:cubicBezTo>
                  <a:cubicBezTo>
                    <a:pt x="1" y="1024"/>
                    <a:pt x="1" y="1024"/>
                    <a:pt x="1" y="1024"/>
                  </a:cubicBezTo>
                  <a:cubicBezTo>
                    <a:pt x="0" y="1090"/>
                    <a:pt x="49" y="1147"/>
                    <a:pt x="116" y="1155"/>
                  </a:cubicBezTo>
                  <a:cubicBezTo>
                    <a:pt x="213" y="1168"/>
                    <a:pt x="213" y="1168"/>
                    <a:pt x="213" y="1168"/>
                  </a:cubicBezTo>
                  <a:cubicBezTo>
                    <a:pt x="229" y="1227"/>
                    <a:pt x="252" y="1283"/>
                    <a:pt x="282" y="1337"/>
                  </a:cubicBezTo>
                  <a:cubicBezTo>
                    <a:pt x="219" y="1414"/>
                    <a:pt x="219" y="1414"/>
                    <a:pt x="219" y="1414"/>
                  </a:cubicBezTo>
                  <a:cubicBezTo>
                    <a:pt x="177" y="1466"/>
                    <a:pt x="181" y="1540"/>
                    <a:pt x="227" y="1588"/>
                  </a:cubicBezTo>
                  <a:cubicBezTo>
                    <a:pt x="320" y="1682"/>
                    <a:pt x="320" y="1682"/>
                    <a:pt x="320" y="1682"/>
                  </a:cubicBezTo>
                  <a:cubicBezTo>
                    <a:pt x="367" y="1730"/>
                    <a:pt x="441" y="1735"/>
                    <a:pt x="494" y="1694"/>
                  </a:cubicBezTo>
                  <a:cubicBezTo>
                    <a:pt x="572" y="1634"/>
                    <a:pt x="572" y="1634"/>
                    <a:pt x="572" y="1634"/>
                  </a:cubicBezTo>
                  <a:cubicBezTo>
                    <a:pt x="627" y="1667"/>
                    <a:pt x="686" y="1692"/>
                    <a:pt x="746" y="1710"/>
                  </a:cubicBezTo>
                  <a:cubicBezTo>
                    <a:pt x="757" y="1811"/>
                    <a:pt x="757" y="1811"/>
                    <a:pt x="757" y="1811"/>
                  </a:cubicBezTo>
                  <a:cubicBezTo>
                    <a:pt x="764" y="1877"/>
                    <a:pt x="819" y="1927"/>
                    <a:pt x="886" y="1928"/>
                  </a:cubicBezTo>
                  <a:cubicBezTo>
                    <a:pt x="1019" y="1929"/>
                    <a:pt x="1019" y="1929"/>
                    <a:pt x="1019" y="1929"/>
                  </a:cubicBezTo>
                  <a:cubicBezTo>
                    <a:pt x="1085" y="1930"/>
                    <a:pt x="1142" y="1881"/>
                    <a:pt x="1150" y="1815"/>
                  </a:cubicBezTo>
                  <a:cubicBezTo>
                    <a:pt x="1162" y="1720"/>
                    <a:pt x="1162" y="1720"/>
                    <a:pt x="1162" y="1720"/>
                  </a:cubicBezTo>
                  <a:cubicBezTo>
                    <a:pt x="1228" y="1704"/>
                    <a:pt x="1291" y="1679"/>
                    <a:pt x="1351" y="1647"/>
                  </a:cubicBezTo>
                  <a:cubicBezTo>
                    <a:pt x="1424" y="1706"/>
                    <a:pt x="1424" y="1706"/>
                    <a:pt x="1424" y="1706"/>
                  </a:cubicBezTo>
                  <a:cubicBezTo>
                    <a:pt x="1476" y="1748"/>
                    <a:pt x="1551" y="1745"/>
                    <a:pt x="1599" y="1698"/>
                  </a:cubicBezTo>
                  <a:cubicBezTo>
                    <a:pt x="1694" y="1606"/>
                    <a:pt x="1694" y="1606"/>
                    <a:pt x="1694" y="1606"/>
                  </a:cubicBezTo>
                  <a:cubicBezTo>
                    <a:pt x="1741" y="1559"/>
                    <a:pt x="1746" y="1485"/>
                    <a:pt x="1706" y="1432"/>
                  </a:cubicBezTo>
                  <a:cubicBezTo>
                    <a:pt x="1650" y="1359"/>
                    <a:pt x="1650" y="1359"/>
                    <a:pt x="1650" y="1359"/>
                  </a:cubicBezTo>
                  <a:cubicBezTo>
                    <a:pt x="1684" y="1302"/>
                    <a:pt x="1711" y="1240"/>
                    <a:pt x="1729" y="1176"/>
                  </a:cubicBezTo>
                  <a:cubicBezTo>
                    <a:pt x="1816" y="1167"/>
                    <a:pt x="1816" y="1167"/>
                    <a:pt x="1816" y="1167"/>
                  </a:cubicBezTo>
                  <a:cubicBezTo>
                    <a:pt x="1882" y="1160"/>
                    <a:pt x="1933" y="1105"/>
                    <a:pt x="1934" y="1039"/>
                  </a:cubicBezTo>
                  <a:cubicBezTo>
                    <a:pt x="1935" y="906"/>
                    <a:pt x="1935" y="906"/>
                    <a:pt x="1935" y="906"/>
                  </a:cubicBezTo>
                  <a:cubicBezTo>
                    <a:pt x="1936" y="840"/>
                    <a:pt x="1887" y="783"/>
                    <a:pt x="1821" y="775"/>
                  </a:cubicBezTo>
                  <a:cubicBezTo>
                    <a:pt x="1736" y="764"/>
                    <a:pt x="1736" y="764"/>
                    <a:pt x="1736" y="764"/>
                  </a:cubicBezTo>
                  <a:cubicBezTo>
                    <a:pt x="1720" y="700"/>
                    <a:pt x="1696" y="638"/>
                    <a:pt x="1664" y="581"/>
                  </a:cubicBezTo>
                  <a:cubicBezTo>
                    <a:pt x="1717" y="516"/>
                    <a:pt x="1717" y="516"/>
                    <a:pt x="1717" y="516"/>
                  </a:cubicBezTo>
                  <a:cubicBezTo>
                    <a:pt x="1759" y="464"/>
                    <a:pt x="1756" y="390"/>
                    <a:pt x="1709" y="342"/>
                  </a:cubicBezTo>
                  <a:cubicBezTo>
                    <a:pt x="1616" y="248"/>
                    <a:pt x="1616" y="248"/>
                    <a:pt x="1616" y="248"/>
                  </a:cubicBezTo>
                  <a:cubicBezTo>
                    <a:pt x="1570" y="200"/>
                    <a:pt x="1495" y="195"/>
                    <a:pt x="1442" y="236"/>
                  </a:cubicBezTo>
                  <a:cubicBezTo>
                    <a:pt x="1379" y="284"/>
                    <a:pt x="1379" y="284"/>
                    <a:pt x="1379" y="284"/>
                  </a:cubicBezTo>
                  <a:cubicBezTo>
                    <a:pt x="1319" y="248"/>
                    <a:pt x="1255" y="220"/>
                    <a:pt x="1188" y="202"/>
                  </a:cubicBezTo>
                  <a:cubicBezTo>
                    <a:pt x="1180" y="120"/>
                    <a:pt x="1180" y="120"/>
                    <a:pt x="1180" y="120"/>
                  </a:cubicBezTo>
                  <a:cubicBezTo>
                    <a:pt x="1173" y="54"/>
                    <a:pt x="1117" y="3"/>
                    <a:pt x="1051" y="2"/>
                  </a:cubicBezTo>
                  <a:cubicBezTo>
                    <a:pt x="918" y="1"/>
                    <a:pt x="918" y="1"/>
                    <a:pt x="918" y="1"/>
                  </a:cubicBezTo>
                  <a:cubicBezTo>
                    <a:pt x="851" y="0"/>
                    <a:pt x="795" y="49"/>
                    <a:pt x="786" y="115"/>
                  </a:cubicBezTo>
                  <a:cubicBezTo>
                    <a:pt x="776" y="196"/>
                    <a:pt x="776" y="196"/>
                    <a:pt x="776" y="196"/>
                  </a:cubicBezTo>
                  <a:cubicBezTo>
                    <a:pt x="707" y="214"/>
                    <a:pt x="640" y="241"/>
                    <a:pt x="578" y="277"/>
                  </a:cubicBezTo>
                  <a:cubicBezTo>
                    <a:pt x="513" y="224"/>
                    <a:pt x="513" y="224"/>
                    <a:pt x="513" y="224"/>
                  </a:cubicBezTo>
                  <a:cubicBezTo>
                    <a:pt x="461" y="182"/>
                    <a:pt x="386" y="185"/>
                    <a:pt x="338" y="231"/>
                  </a:cubicBezTo>
                  <a:cubicBezTo>
                    <a:pt x="243" y="325"/>
                    <a:pt x="243" y="325"/>
                    <a:pt x="243" y="325"/>
                  </a:cubicBezTo>
                  <a:cubicBezTo>
                    <a:pt x="195" y="371"/>
                    <a:pt x="190" y="445"/>
                    <a:pt x="231" y="498"/>
                  </a:cubicBezTo>
                  <a:cubicBezTo>
                    <a:pt x="287" y="570"/>
                    <a:pt x="287" y="570"/>
                    <a:pt x="287" y="570"/>
                  </a:cubicBezTo>
                  <a:cubicBezTo>
                    <a:pt x="254" y="628"/>
                    <a:pt x="229" y="689"/>
                    <a:pt x="212" y="754"/>
                  </a:cubicBezTo>
                  <a:cubicBezTo>
                    <a:pt x="120" y="763"/>
                    <a:pt x="120" y="763"/>
                    <a:pt x="120" y="763"/>
                  </a:cubicBezTo>
                  <a:cubicBezTo>
                    <a:pt x="120" y="763"/>
                    <a:pt x="120" y="763"/>
                    <a:pt x="120" y="763"/>
                  </a:cubicBezTo>
                  <a:close/>
                  <a:moveTo>
                    <a:pt x="977" y="613"/>
                  </a:moveTo>
                  <a:cubicBezTo>
                    <a:pt x="1167" y="615"/>
                    <a:pt x="1320" y="772"/>
                    <a:pt x="1318" y="962"/>
                  </a:cubicBezTo>
                  <a:cubicBezTo>
                    <a:pt x="1315" y="1152"/>
                    <a:pt x="1159" y="1304"/>
                    <a:pt x="968" y="1302"/>
                  </a:cubicBezTo>
                  <a:cubicBezTo>
                    <a:pt x="778" y="1300"/>
                    <a:pt x="625" y="1143"/>
                    <a:pt x="627" y="953"/>
                  </a:cubicBezTo>
                  <a:cubicBezTo>
                    <a:pt x="629" y="763"/>
                    <a:pt x="786" y="611"/>
                    <a:pt x="977" y="61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xmlns="" id="{155AE7F1-55EC-4001-8342-EA39EA25CE41}"/>
              </a:ext>
            </a:extLst>
          </p:cNvPr>
          <p:cNvGrpSpPr/>
          <p:nvPr/>
        </p:nvGrpSpPr>
        <p:grpSpPr>
          <a:xfrm>
            <a:off x="5739005" y="2716742"/>
            <a:ext cx="539880" cy="531834"/>
            <a:chOff x="-12619038" y="-2319338"/>
            <a:chExt cx="9267826" cy="9129713"/>
          </a:xfr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5400000" scaled="1"/>
          </a:gradFill>
        </p:grpSpPr>
        <p:sp>
          <p:nvSpPr>
            <p:cNvPr id="113" name="Freeform 40">
              <a:extLst>
                <a:ext uri="{FF2B5EF4-FFF2-40B4-BE49-F238E27FC236}">
                  <a16:creationId xmlns:a16="http://schemas.microsoft.com/office/drawing/2014/main" xmlns="" id="{A0A7A279-3D81-4D13-93B4-C935D9A26B3C}"/>
                </a:ext>
              </a:extLst>
            </p:cNvPr>
            <p:cNvSpPr>
              <a:spLocks/>
            </p:cNvSpPr>
            <p:nvPr/>
          </p:nvSpPr>
          <p:spPr bwMode="auto">
            <a:xfrm>
              <a:off x="-12619038" y="-2319338"/>
              <a:ext cx="7685088" cy="8745538"/>
            </a:xfrm>
            <a:custGeom>
              <a:avLst/>
              <a:gdLst>
                <a:gd name="T0" fmla="*/ 1851 w 3572"/>
                <a:gd name="T1" fmla="*/ 2457 h 4076"/>
                <a:gd name="T2" fmla="*/ 1847 w 3572"/>
                <a:gd name="T3" fmla="*/ 2457 h 4076"/>
                <a:gd name="T4" fmla="*/ 1669 w 3572"/>
                <a:gd name="T5" fmla="*/ 2257 h 4076"/>
                <a:gd name="T6" fmla="*/ 1937 w 3572"/>
                <a:gd name="T7" fmla="*/ 2306 h 4076"/>
                <a:gd name="T8" fmla="*/ 2205 w 3572"/>
                <a:gd name="T9" fmla="*/ 2257 h 4076"/>
                <a:gd name="T10" fmla="*/ 2027 w 3572"/>
                <a:gd name="T11" fmla="*/ 2457 h 4076"/>
                <a:gd name="T12" fmla="*/ 2023 w 3572"/>
                <a:gd name="T13" fmla="*/ 2457 h 4076"/>
                <a:gd name="T14" fmla="*/ 2458 w 3572"/>
                <a:gd name="T15" fmla="*/ 3492 h 4076"/>
                <a:gd name="T16" fmla="*/ 2855 w 3572"/>
                <a:gd name="T17" fmla="*/ 2973 h 4076"/>
                <a:gd name="T18" fmla="*/ 3296 w 3572"/>
                <a:gd name="T19" fmla="*/ 3299 h 4076"/>
                <a:gd name="T20" fmla="*/ 3572 w 3572"/>
                <a:gd name="T21" fmla="*/ 2890 h 4076"/>
                <a:gd name="T22" fmla="*/ 2415 w 3572"/>
                <a:gd name="T23" fmla="*/ 2152 h 4076"/>
                <a:gd name="T24" fmla="*/ 3007 w 3572"/>
                <a:gd name="T25" fmla="*/ 1052 h 4076"/>
                <a:gd name="T26" fmla="*/ 1937 w 3572"/>
                <a:gd name="T27" fmla="*/ 0 h 4076"/>
                <a:gd name="T28" fmla="*/ 868 w 3572"/>
                <a:gd name="T29" fmla="*/ 1052 h 4076"/>
                <a:gd name="T30" fmla="*/ 1459 w 3572"/>
                <a:gd name="T31" fmla="*/ 2152 h 4076"/>
                <a:gd name="T32" fmla="*/ 0 w 3572"/>
                <a:gd name="T33" fmla="*/ 3607 h 4076"/>
                <a:gd name="T34" fmla="*/ 1937 w 3572"/>
                <a:gd name="T35" fmla="*/ 4076 h 4076"/>
                <a:gd name="T36" fmla="*/ 1394 w 3572"/>
                <a:gd name="T37" fmla="*/ 3543 h 4076"/>
                <a:gd name="T38" fmla="*/ 1851 w 3572"/>
                <a:gd name="T39" fmla="*/ 2457 h 4076"/>
                <a:gd name="T40" fmla="*/ 1851 w 3572"/>
                <a:gd name="T41" fmla="*/ 2457 h 40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72" h="4076">
                  <a:moveTo>
                    <a:pt x="1851" y="2457"/>
                  </a:moveTo>
                  <a:cubicBezTo>
                    <a:pt x="1847" y="2457"/>
                    <a:pt x="1847" y="2457"/>
                    <a:pt x="1847" y="2457"/>
                  </a:cubicBezTo>
                  <a:cubicBezTo>
                    <a:pt x="1669" y="2257"/>
                    <a:pt x="1669" y="2257"/>
                    <a:pt x="1669" y="2257"/>
                  </a:cubicBezTo>
                  <a:cubicBezTo>
                    <a:pt x="1755" y="2287"/>
                    <a:pt x="1844" y="2306"/>
                    <a:pt x="1937" y="2306"/>
                  </a:cubicBezTo>
                  <a:cubicBezTo>
                    <a:pt x="2030" y="2306"/>
                    <a:pt x="2119" y="2288"/>
                    <a:pt x="2205" y="2257"/>
                  </a:cubicBezTo>
                  <a:cubicBezTo>
                    <a:pt x="2027" y="2457"/>
                    <a:pt x="2027" y="2457"/>
                    <a:pt x="2027" y="2457"/>
                  </a:cubicBezTo>
                  <a:cubicBezTo>
                    <a:pt x="2023" y="2457"/>
                    <a:pt x="2023" y="2457"/>
                    <a:pt x="2023" y="2457"/>
                  </a:cubicBezTo>
                  <a:cubicBezTo>
                    <a:pt x="2458" y="3492"/>
                    <a:pt x="2458" y="3492"/>
                    <a:pt x="2458" y="3492"/>
                  </a:cubicBezTo>
                  <a:cubicBezTo>
                    <a:pt x="2855" y="2973"/>
                    <a:pt x="2855" y="2973"/>
                    <a:pt x="2855" y="2973"/>
                  </a:cubicBezTo>
                  <a:cubicBezTo>
                    <a:pt x="3296" y="3299"/>
                    <a:pt x="3296" y="3299"/>
                    <a:pt x="3296" y="3299"/>
                  </a:cubicBezTo>
                  <a:cubicBezTo>
                    <a:pt x="3572" y="2890"/>
                    <a:pt x="3572" y="2890"/>
                    <a:pt x="3572" y="2890"/>
                  </a:cubicBezTo>
                  <a:cubicBezTo>
                    <a:pt x="3311" y="2564"/>
                    <a:pt x="2900" y="2273"/>
                    <a:pt x="2415" y="2152"/>
                  </a:cubicBezTo>
                  <a:cubicBezTo>
                    <a:pt x="2765" y="1920"/>
                    <a:pt x="3007" y="1463"/>
                    <a:pt x="3007" y="1052"/>
                  </a:cubicBezTo>
                  <a:cubicBezTo>
                    <a:pt x="3007" y="471"/>
                    <a:pt x="2527" y="0"/>
                    <a:pt x="1937" y="0"/>
                  </a:cubicBezTo>
                  <a:cubicBezTo>
                    <a:pt x="1347" y="0"/>
                    <a:pt x="868" y="471"/>
                    <a:pt x="868" y="1052"/>
                  </a:cubicBezTo>
                  <a:cubicBezTo>
                    <a:pt x="868" y="1463"/>
                    <a:pt x="1109" y="1920"/>
                    <a:pt x="1459" y="2152"/>
                  </a:cubicBezTo>
                  <a:cubicBezTo>
                    <a:pt x="621" y="2361"/>
                    <a:pt x="0" y="3077"/>
                    <a:pt x="0" y="3607"/>
                  </a:cubicBezTo>
                  <a:cubicBezTo>
                    <a:pt x="0" y="3920"/>
                    <a:pt x="969" y="4076"/>
                    <a:pt x="1937" y="4076"/>
                  </a:cubicBezTo>
                  <a:cubicBezTo>
                    <a:pt x="1394" y="3543"/>
                    <a:pt x="1394" y="3543"/>
                    <a:pt x="1394" y="3543"/>
                  </a:cubicBezTo>
                  <a:cubicBezTo>
                    <a:pt x="1851" y="2457"/>
                    <a:pt x="1851" y="2457"/>
                    <a:pt x="1851" y="2457"/>
                  </a:cubicBezTo>
                  <a:cubicBezTo>
                    <a:pt x="1851" y="2457"/>
                    <a:pt x="1851" y="2457"/>
                    <a:pt x="1851" y="245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14" name="Freeform 41">
              <a:extLst>
                <a:ext uri="{FF2B5EF4-FFF2-40B4-BE49-F238E27FC236}">
                  <a16:creationId xmlns:a16="http://schemas.microsoft.com/office/drawing/2014/main" xmlns="" id="{FC740F23-D7D6-4E22-9141-ACF3FD0867D8}"/>
                </a:ext>
              </a:extLst>
            </p:cNvPr>
            <p:cNvSpPr>
              <a:spLocks/>
            </p:cNvSpPr>
            <p:nvPr/>
          </p:nvSpPr>
          <p:spPr bwMode="auto">
            <a:xfrm>
              <a:off x="-6937375" y="3622675"/>
              <a:ext cx="3586163" cy="3187700"/>
            </a:xfrm>
            <a:custGeom>
              <a:avLst/>
              <a:gdLst>
                <a:gd name="T0" fmla="*/ 1769 w 2259"/>
                <a:gd name="T1" fmla="*/ 0 h 2008"/>
                <a:gd name="T2" fmla="*/ 968 w 2259"/>
                <a:gd name="T3" fmla="*/ 1178 h 2008"/>
                <a:gd name="T4" fmla="*/ 355 w 2259"/>
                <a:gd name="T5" fmla="*/ 726 h 2008"/>
                <a:gd name="T6" fmla="*/ 0 w 2259"/>
                <a:gd name="T7" fmla="*/ 1188 h 2008"/>
                <a:gd name="T8" fmla="*/ 1114 w 2259"/>
                <a:gd name="T9" fmla="*/ 2008 h 2008"/>
                <a:gd name="T10" fmla="*/ 2259 w 2259"/>
                <a:gd name="T11" fmla="*/ 320 h 2008"/>
                <a:gd name="T12" fmla="*/ 1769 w 2259"/>
                <a:gd name="T13" fmla="*/ 0 h 2008"/>
                <a:gd name="T14" fmla="*/ 1769 w 2259"/>
                <a:gd name="T15" fmla="*/ 0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59" h="2008">
                  <a:moveTo>
                    <a:pt x="1769" y="0"/>
                  </a:moveTo>
                  <a:lnTo>
                    <a:pt x="968" y="1178"/>
                  </a:lnTo>
                  <a:lnTo>
                    <a:pt x="355" y="726"/>
                  </a:lnTo>
                  <a:lnTo>
                    <a:pt x="0" y="1188"/>
                  </a:lnTo>
                  <a:lnTo>
                    <a:pt x="1114" y="2008"/>
                  </a:lnTo>
                  <a:lnTo>
                    <a:pt x="2259" y="320"/>
                  </a:lnTo>
                  <a:lnTo>
                    <a:pt x="1769" y="0"/>
                  </a:lnTo>
                  <a:lnTo>
                    <a:pt x="1769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xmlns="" id="{57B589CD-CDFC-48B6-81E3-8A73A3368E12}"/>
              </a:ext>
            </a:extLst>
          </p:cNvPr>
          <p:cNvGrpSpPr/>
          <p:nvPr/>
        </p:nvGrpSpPr>
        <p:grpSpPr>
          <a:xfrm>
            <a:off x="7365131" y="3271434"/>
            <a:ext cx="460820" cy="505053"/>
            <a:chOff x="-2079545" y="4157616"/>
            <a:chExt cx="1788097" cy="1959733"/>
          </a:xfr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5400000" scaled="1"/>
          </a:gradFill>
        </p:grpSpPr>
        <p:sp>
          <p:nvSpPr>
            <p:cNvPr id="118" name="Freeform 45">
              <a:extLst>
                <a:ext uri="{FF2B5EF4-FFF2-40B4-BE49-F238E27FC236}">
                  <a16:creationId xmlns:a16="http://schemas.microsoft.com/office/drawing/2014/main" xmlns="" id="{C215E21A-A417-42F1-9328-A748B5B1149B}"/>
                </a:ext>
              </a:extLst>
            </p:cNvPr>
            <p:cNvSpPr>
              <a:spLocks/>
            </p:cNvSpPr>
            <p:nvPr/>
          </p:nvSpPr>
          <p:spPr bwMode="auto">
            <a:xfrm>
              <a:off x="-1771975" y="4923101"/>
              <a:ext cx="946620" cy="153293"/>
            </a:xfrm>
            <a:custGeom>
              <a:avLst/>
              <a:gdLst>
                <a:gd name="T0" fmla="*/ 2132 w 2132"/>
                <a:gd name="T1" fmla="*/ 173 h 346"/>
                <a:gd name="T2" fmla="*/ 1959 w 2132"/>
                <a:gd name="T3" fmla="*/ 0 h 346"/>
                <a:gd name="T4" fmla="*/ 173 w 2132"/>
                <a:gd name="T5" fmla="*/ 0 h 346"/>
                <a:gd name="T6" fmla="*/ 0 w 2132"/>
                <a:gd name="T7" fmla="*/ 173 h 346"/>
                <a:gd name="T8" fmla="*/ 173 w 2132"/>
                <a:gd name="T9" fmla="*/ 346 h 346"/>
                <a:gd name="T10" fmla="*/ 1959 w 2132"/>
                <a:gd name="T11" fmla="*/ 346 h 346"/>
                <a:gd name="T12" fmla="*/ 2132 w 2132"/>
                <a:gd name="T13" fmla="*/ 173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32" h="346">
                  <a:moveTo>
                    <a:pt x="2132" y="173"/>
                  </a:moveTo>
                  <a:cubicBezTo>
                    <a:pt x="2132" y="77"/>
                    <a:pt x="2054" y="0"/>
                    <a:pt x="1959" y="0"/>
                  </a:cubicBezTo>
                  <a:cubicBezTo>
                    <a:pt x="173" y="0"/>
                    <a:pt x="173" y="0"/>
                    <a:pt x="173" y="0"/>
                  </a:cubicBezTo>
                  <a:cubicBezTo>
                    <a:pt x="77" y="0"/>
                    <a:pt x="0" y="77"/>
                    <a:pt x="0" y="173"/>
                  </a:cubicBezTo>
                  <a:cubicBezTo>
                    <a:pt x="0" y="268"/>
                    <a:pt x="77" y="346"/>
                    <a:pt x="173" y="346"/>
                  </a:cubicBezTo>
                  <a:cubicBezTo>
                    <a:pt x="1959" y="346"/>
                    <a:pt x="1959" y="346"/>
                    <a:pt x="1959" y="346"/>
                  </a:cubicBezTo>
                  <a:cubicBezTo>
                    <a:pt x="2054" y="346"/>
                    <a:pt x="2132" y="268"/>
                    <a:pt x="2132" y="17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19" name="Freeform 46">
              <a:extLst>
                <a:ext uri="{FF2B5EF4-FFF2-40B4-BE49-F238E27FC236}">
                  <a16:creationId xmlns:a16="http://schemas.microsoft.com/office/drawing/2014/main" xmlns="" id="{16655D4E-06F8-47A8-81CF-04E236DD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-1771975" y="5229688"/>
              <a:ext cx="635448" cy="152638"/>
            </a:xfrm>
            <a:custGeom>
              <a:avLst/>
              <a:gdLst>
                <a:gd name="T0" fmla="*/ 173 w 1431"/>
                <a:gd name="T1" fmla="*/ 0 h 345"/>
                <a:gd name="T2" fmla="*/ 0 w 1431"/>
                <a:gd name="T3" fmla="*/ 173 h 345"/>
                <a:gd name="T4" fmla="*/ 173 w 1431"/>
                <a:gd name="T5" fmla="*/ 345 h 345"/>
                <a:gd name="T6" fmla="*/ 1257 w 1431"/>
                <a:gd name="T7" fmla="*/ 345 h 345"/>
                <a:gd name="T8" fmla="*/ 1431 w 1431"/>
                <a:gd name="T9" fmla="*/ 173 h 345"/>
                <a:gd name="T10" fmla="*/ 1257 w 1431"/>
                <a:gd name="T11" fmla="*/ 0 h 345"/>
                <a:gd name="T12" fmla="*/ 173 w 1431"/>
                <a:gd name="T13" fmla="*/ 0 h 345"/>
                <a:gd name="T14" fmla="*/ 173 w 1431"/>
                <a:gd name="T15" fmla="*/ 0 h 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31" h="345">
                  <a:moveTo>
                    <a:pt x="173" y="0"/>
                  </a:moveTo>
                  <a:cubicBezTo>
                    <a:pt x="77" y="0"/>
                    <a:pt x="0" y="77"/>
                    <a:pt x="0" y="173"/>
                  </a:cubicBezTo>
                  <a:cubicBezTo>
                    <a:pt x="0" y="268"/>
                    <a:pt x="77" y="345"/>
                    <a:pt x="173" y="345"/>
                  </a:cubicBezTo>
                  <a:cubicBezTo>
                    <a:pt x="1257" y="345"/>
                    <a:pt x="1257" y="345"/>
                    <a:pt x="1257" y="345"/>
                  </a:cubicBezTo>
                  <a:cubicBezTo>
                    <a:pt x="1353" y="345"/>
                    <a:pt x="1431" y="268"/>
                    <a:pt x="1431" y="173"/>
                  </a:cubicBezTo>
                  <a:cubicBezTo>
                    <a:pt x="1431" y="77"/>
                    <a:pt x="1353" y="0"/>
                    <a:pt x="1257" y="0"/>
                  </a:cubicBezTo>
                  <a:cubicBezTo>
                    <a:pt x="173" y="0"/>
                    <a:pt x="173" y="0"/>
                    <a:pt x="173" y="0"/>
                  </a:cubicBezTo>
                  <a:cubicBezTo>
                    <a:pt x="173" y="0"/>
                    <a:pt x="173" y="0"/>
                    <a:pt x="17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20" name="Freeform 47">
              <a:extLst>
                <a:ext uri="{FF2B5EF4-FFF2-40B4-BE49-F238E27FC236}">
                  <a16:creationId xmlns:a16="http://schemas.microsoft.com/office/drawing/2014/main" xmlns="" id="{6CA4E451-9B9C-4264-AD64-0F7CB3F0C9A9}"/>
                </a:ext>
              </a:extLst>
            </p:cNvPr>
            <p:cNvSpPr>
              <a:spLocks/>
            </p:cNvSpPr>
            <p:nvPr/>
          </p:nvSpPr>
          <p:spPr bwMode="auto">
            <a:xfrm>
              <a:off x="-2079545" y="4157616"/>
              <a:ext cx="1561760" cy="1959733"/>
            </a:xfrm>
            <a:custGeom>
              <a:avLst/>
              <a:gdLst>
                <a:gd name="T0" fmla="*/ 1273 w 3518"/>
                <a:gd name="T1" fmla="*/ 4081 h 4426"/>
                <a:gd name="T2" fmla="*/ 694 w 3518"/>
                <a:gd name="T3" fmla="*/ 4081 h 4426"/>
                <a:gd name="T4" fmla="*/ 347 w 3518"/>
                <a:gd name="T5" fmla="*/ 3735 h 4426"/>
                <a:gd name="T6" fmla="*/ 347 w 3518"/>
                <a:gd name="T7" fmla="*/ 692 h 4426"/>
                <a:gd name="T8" fmla="*/ 694 w 3518"/>
                <a:gd name="T9" fmla="*/ 346 h 4426"/>
                <a:gd name="T10" fmla="*/ 2825 w 3518"/>
                <a:gd name="T11" fmla="*/ 346 h 4426"/>
                <a:gd name="T12" fmla="*/ 3172 w 3518"/>
                <a:gd name="T13" fmla="*/ 692 h 4426"/>
                <a:gd name="T14" fmla="*/ 3172 w 3518"/>
                <a:gd name="T15" fmla="*/ 1755 h 4426"/>
                <a:gd name="T16" fmla="*/ 3345 w 3518"/>
                <a:gd name="T17" fmla="*/ 1928 h 4426"/>
                <a:gd name="T18" fmla="*/ 3518 w 3518"/>
                <a:gd name="T19" fmla="*/ 1755 h 4426"/>
                <a:gd name="T20" fmla="*/ 3518 w 3518"/>
                <a:gd name="T21" fmla="*/ 692 h 4426"/>
                <a:gd name="T22" fmla="*/ 2825 w 3518"/>
                <a:gd name="T23" fmla="*/ 0 h 4426"/>
                <a:gd name="T24" fmla="*/ 694 w 3518"/>
                <a:gd name="T25" fmla="*/ 0 h 4426"/>
                <a:gd name="T26" fmla="*/ 0 w 3518"/>
                <a:gd name="T27" fmla="*/ 692 h 4426"/>
                <a:gd name="T28" fmla="*/ 0 w 3518"/>
                <a:gd name="T29" fmla="*/ 3735 h 4426"/>
                <a:gd name="T30" fmla="*/ 694 w 3518"/>
                <a:gd name="T31" fmla="*/ 4426 h 4426"/>
                <a:gd name="T32" fmla="*/ 1273 w 3518"/>
                <a:gd name="T33" fmla="*/ 4426 h 4426"/>
                <a:gd name="T34" fmla="*/ 1447 w 3518"/>
                <a:gd name="T35" fmla="*/ 4253 h 4426"/>
                <a:gd name="T36" fmla="*/ 1273 w 3518"/>
                <a:gd name="T37" fmla="*/ 4081 h 4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518" h="4426">
                  <a:moveTo>
                    <a:pt x="1273" y="4081"/>
                  </a:moveTo>
                  <a:cubicBezTo>
                    <a:pt x="694" y="4081"/>
                    <a:pt x="694" y="4081"/>
                    <a:pt x="694" y="4081"/>
                  </a:cubicBezTo>
                  <a:cubicBezTo>
                    <a:pt x="502" y="4081"/>
                    <a:pt x="347" y="3925"/>
                    <a:pt x="347" y="3735"/>
                  </a:cubicBezTo>
                  <a:cubicBezTo>
                    <a:pt x="347" y="692"/>
                    <a:pt x="347" y="692"/>
                    <a:pt x="347" y="692"/>
                  </a:cubicBezTo>
                  <a:cubicBezTo>
                    <a:pt x="347" y="501"/>
                    <a:pt x="502" y="346"/>
                    <a:pt x="694" y="346"/>
                  </a:cubicBezTo>
                  <a:cubicBezTo>
                    <a:pt x="2825" y="346"/>
                    <a:pt x="2825" y="346"/>
                    <a:pt x="2825" y="346"/>
                  </a:cubicBezTo>
                  <a:cubicBezTo>
                    <a:pt x="3016" y="346"/>
                    <a:pt x="3172" y="501"/>
                    <a:pt x="3172" y="692"/>
                  </a:cubicBezTo>
                  <a:cubicBezTo>
                    <a:pt x="3172" y="1755"/>
                    <a:pt x="3172" y="1755"/>
                    <a:pt x="3172" y="1755"/>
                  </a:cubicBezTo>
                  <a:cubicBezTo>
                    <a:pt x="3172" y="1851"/>
                    <a:pt x="3249" y="1928"/>
                    <a:pt x="3345" y="1928"/>
                  </a:cubicBezTo>
                  <a:cubicBezTo>
                    <a:pt x="3441" y="1928"/>
                    <a:pt x="3518" y="1851"/>
                    <a:pt x="3518" y="1755"/>
                  </a:cubicBezTo>
                  <a:cubicBezTo>
                    <a:pt x="3518" y="692"/>
                    <a:pt x="3518" y="692"/>
                    <a:pt x="3518" y="692"/>
                  </a:cubicBezTo>
                  <a:cubicBezTo>
                    <a:pt x="3518" y="310"/>
                    <a:pt x="3207" y="0"/>
                    <a:pt x="2825" y="0"/>
                  </a:cubicBezTo>
                  <a:cubicBezTo>
                    <a:pt x="694" y="0"/>
                    <a:pt x="694" y="0"/>
                    <a:pt x="694" y="0"/>
                  </a:cubicBezTo>
                  <a:cubicBezTo>
                    <a:pt x="311" y="0"/>
                    <a:pt x="0" y="310"/>
                    <a:pt x="0" y="692"/>
                  </a:cubicBezTo>
                  <a:cubicBezTo>
                    <a:pt x="0" y="3735"/>
                    <a:pt x="0" y="3735"/>
                    <a:pt x="0" y="3735"/>
                  </a:cubicBezTo>
                  <a:cubicBezTo>
                    <a:pt x="0" y="4116"/>
                    <a:pt x="311" y="4426"/>
                    <a:pt x="694" y="4426"/>
                  </a:cubicBezTo>
                  <a:cubicBezTo>
                    <a:pt x="1273" y="4426"/>
                    <a:pt x="1273" y="4426"/>
                    <a:pt x="1273" y="4426"/>
                  </a:cubicBezTo>
                  <a:cubicBezTo>
                    <a:pt x="1369" y="4426"/>
                    <a:pt x="1447" y="4349"/>
                    <a:pt x="1447" y="4253"/>
                  </a:cubicBezTo>
                  <a:cubicBezTo>
                    <a:pt x="1447" y="4158"/>
                    <a:pt x="1369" y="4081"/>
                    <a:pt x="1273" y="408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21" name="Freeform 48">
              <a:extLst>
                <a:ext uri="{FF2B5EF4-FFF2-40B4-BE49-F238E27FC236}">
                  <a16:creationId xmlns:a16="http://schemas.microsoft.com/office/drawing/2014/main" xmlns="" id="{2E107B3D-375E-4BA1-9AF3-453B8B3B98D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249860" y="5176297"/>
              <a:ext cx="958412" cy="941052"/>
            </a:xfrm>
            <a:custGeom>
              <a:avLst/>
              <a:gdLst>
                <a:gd name="T0" fmla="*/ 1957 w 2159"/>
                <a:gd name="T1" fmla="*/ 202 h 2125"/>
                <a:gd name="T2" fmla="*/ 1221 w 2159"/>
                <a:gd name="T3" fmla="*/ 202 h 2125"/>
                <a:gd name="T4" fmla="*/ 269 w 2159"/>
                <a:gd name="T5" fmla="*/ 1149 h 2125"/>
                <a:gd name="T6" fmla="*/ 226 w 2159"/>
                <a:gd name="T7" fmla="*/ 1222 h 2125"/>
                <a:gd name="T8" fmla="*/ 19 w 2159"/>
                <a:gd name="T9" fmla="*/ 1902 h 2125"/>
                <a:gd name="T10" fmla="*/ 60 w 2159"/>
                <a:gd name="T11" fmla="*/ 2073 h 2125"/>
                <a:gd name="T12" fmla="*/ 185 w 2159"/>
                <a:gd name="T13" fmla="*/ 2125 h 2125"/>
                <a:gd name="T14" fmla="*/ 231 w 2159"/>
                <a:gd name="T15" fmla="*/ 2119 h 2125"/>
                <a:gd name="T16" fmla="*/ 931 w 2159"/>
                <a:gd name="T17" fmla="*/ 1926 h 2125"/>
                <a:gd name="T18" fmla="*/ 1007 w 2159"/>
                <a:gd name="T19" fmla="*/ 1881 h 2125"/>
                <a:gd name="T20" fmla="*/ 1957 w 2159"/>
                <a:gd name="T21" fmla="*/ 936 h 2125"/>
                <a:gd name="T22" fmla="*/ 1957 w 2159"/>
                <a:gd name="T23" fmla="*/ 202 h 2125"/>
                <a:gd name="T24" fmla="*/ 794 w 2159"/>
                <a:gd name="T25" fmla="*/ 1605 h 2125"/>
                <a:gd name="T26" fmla="*/ 442 w 2159"/>
                <a:gd name="T27" fmla="*/ 1702 h 2125"/>
                <a:gd name="T28" fmla="*/ 545 w 2159"/>
                <a:gd name="T29" fmla="*/ 1364 h 2125"/>
                <a:gd name="T30" fmla="*/ 1187 w 2159"/>
                <a:gd name="T31" fmla="*/ 725 h 2125"/>
                <a:gd name="T32" fmla="*/ 1433 w 2159"/>
                <a:gd name="T33" fmla="*/ 969 h 2125"/>
                <a:gd name="T34" fmla="*/ 794 w 2159"/>
                <a:gd name="T35" fmla="*/ 1605 h 2125"/>
                <a:gd name="T36" fmla="*/ 794 w 2159"/>
                <a:gd name="T37" fmla="*/ 1605 h 2125"/>
                <a:gd name="T38" fmla="*/ 1711 w 2159"/>
                <a:gd name="T39" fmla="*/ 691 h 2125"/>
                <a:gd name="T40" fmla="*/ 1678 w 2159"/>
                <a:gd name="T41" fmla="*/ 725 h 2125"/>
                <a:gd name="T42" fmla="*/ 1433 w 2159"/>
                <a:gd name="T43" fmla="*/ 480 h 2125"/>
                <a:gd name="T44" fmla="*/ 1466 w 2159"/>
                <a:gd name="T45" fmla="*/ 447 h 2125"/>
                <a:gd name="T46" fmla="*/ 1711 w 2159"/>
                <a:gd name="T47" fmla="*/ 447 h 2125"/>
                <a:gd name="T48" fmla="*/ 1711 w 2159"/>
                <a:gd name="T49" fmla="*/ 691 h 2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159" h="2125">
                  <a:moveTo>
                    <a:pt x="1957" y="202"/>
                  </a:moveTo>
                  <a:cubicBezTo>
                    <a:pt x="1754" y="0"/>
                    <a:pt x="1424" y="0"/>
                    <a:pt x="1221" y="202"/>
                  </a:cubicBezTo>
                  <a:cubicBezTo>
                    <a:pt x="269" y="1149"/>
                    <a:pt x="269" y="1149"/>
                    <a:pt x="269" y="1149"/>
                  </a:cubicBezTo>
                  <a:cubicBezTo>
                    <a:pt x="249" y="1170"/>
                    <a:pt x="234" y="1194"/>
                    <a:pt x="226" y="1222"/>
                  </a:cubicBezTo>
                  <a:cubicBezTo>
                    <a:pt x="19" y="1902"/>
                    <a:pt x="19" y="1902"/>
                    <a:pt x="19" y="1902"/>
                  </a:cubicBezTo>
                  <a:cubicBezTo>
                    <a:pt x="0" y="1963"/>
                    <a:pt x="16" y="2028"/>
                    <a:pt x="60" y="2073"/>
                  </a:cubicBezTo>
                  <a:cubicBezTo>
                    <a:pt x="94" y="2107"/>
                    <a:pt x="138" y="2125"/>
                    <a:pt x="185" y="2125"/>
                  </a:cubicBezTo>
                  <a:cubicBezTo>
                    <a:pt x="200" y="2125"/>
                    <a:pt x="216" y="2123"/>
                    <a:pt x="231" y="2119"/>
                  </a:cubicBezTo>
                  <a:cubicBezTo>
                    <a:pt x="931" y="1926"/>
                    <a:pt x="931" y="1926"/>
                    <a:pt x="931" y="1926"/>
                  </a:cubicBezTo>
                  <a:cubicBezTo>
                    <a:pt x="959" y="1918"/>
                    <a:pt x="986" y="1903"/>
                    <a:pt x="1007" y="1881"/>
                  </a:cubicBezTo>
                  <a:cubicBezTo>
                    <a:pt x="1957" y="936"/>
                    <a:pt x="1957" y="936"/>
                    <a:pt x="1957" y="936"/>
                  </a:cubicBezTo>
                  <a:cubicBezTo>
                    <a:pt x="2159" y="734"/>
                    <a:pt x="2159" y="405"/>
                    <a:pt x="1957" y="202"/>
                  </a:cubicBezTo>
                  <a:close/>
                  <a:moveTo>
                    <a:pt x="794" y="1605"/>
                  </a:moveTo>
                  <a:cubicBezTo>
                    <a:pt x="442" y="1702"/>
                    <a:pt x="442" y="1702"/>
                    <a:pt x="442" y="1702"/>
                  </a:cubicBezTo>
                  <a:cubicBezTo>
                    <a:pt x="545" y="1364"/>
                    <a:pt x="545" y="1364"/>
                    <a:pt x="545" y="1364"/>
                  </a:cubicBezTo>
                  <a:cubicBezTo>
                    <a:pt x="1187" y="725"/>
                    <a:pt x="1187" y="725"/>
                    <a:pt x="1187" y="725"/>
                  </a:cubicBezTo>
                  <a:cubicBezTo>
                    <a:pt x="1433" y="969"/>
                    <a:pt x="1433" y="969"/>
                    <a:pt x="1433" y="969"/>
                  </a:cubicBezTo>
                  <a:cubicBezTo>
                    <a:pt x="794" y="1605"/>
                    <a:pt x="794" y="1605"/>
                    <a:pt x="794" y="1605"/>
                  </a:cubicBezTo>
                  <a:cubicBezTo>
                    <a:pt x="794" y="1605"/>
                    <a:pt x="794" y="1605"/>
                    <a:pt x="794" y="1605"/>
                  </a:cubicBezTo>
                  <a:close/>
                  <a:moveTo>
                    <a:pt x="1711" y="691"/>
                  </a:moveTo>
                  <a:cubicBezTo>
                    <a:pt x="1678" y="725"/>
                    <a:pt x="1678" y="725"/>
                    <a:pt x="1678" y="725"/>
                  </a:cubicBezTo>
                  <a:cubicBezTo>
                    <a:pt x="1433" y="480"/>
                    <a:pt x="1433" y="480"/>
                    <a:pt x="1433" y="480"/>
                  </a:cubicBezTo>
                  <a:cubicBezTo>
                    <a:pt x="1466" y="447"/>
                    <a:pt x="1466" y="447"/>
                    <a:pt x="1466" y="447"/>
                  </a:cubicBezTo>
                  <a:cubicBezTo>
                    <a:pt x="1534" y="380"/>
                    <a:pt x="1644" y="380"/>
                    <a:pt x="1711" y="447"/>
                  </a:cubicBezTo>
                  <a:cubicBezTo>
                    <a:pt x="1779" y="514"/>
                    <a:pt x="1779" y="624"/>
                    <a:pt x="1711" y="6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22" name="Freeform 49">
              <a:extLst>
                <a:ext uri="{FF2B5EF4-FFF2-40B4-BE49-F238E27FC236}">
                  <a16:creationId xmlns:a16="http://schemas.microsoft.com/office/drawing/2014/main" xmlns="" id="{74CD9C9F-CB60-4888-B74B-655F88994C91}"/>
                </a:ext>
              </a:extLst>
            </p:cNvPr>
            <p:cNvSpPr>
              <a:spLocks/>
            </p:cNvSpPr>
            <p:nvPr/>
          </p:nvSpPr>
          <p:spPr bwMode="auto">
            <a:xfrm>
              <a:off x="-1771975" y="4616841"/>
              <a:ext cx="946620" cy="153293"/>
            </a:xfrm>
            <a:custGeom>
              <a:avLst/>
              <a:gdLst>
                <a:gd name="T0" fmla="*/ 1959 w 2132"/>
                <a:gd name="T1" fmla="*/ 0 h 346"/>
                <a:gd name="T2" fmla="*/ 173 w 2132"/>
                <a:gd name="T3" fmla="*/ 0 h 346"/>
                <a:gd name="T4" fmla="*/ 0 w 2132"/>
                <a:gd name="T5" fmla="*/ 173 h 346"/>
                <a:gd name="T6" fmla="*/ 173 w 2132"/>
                <a:gd name="T7" fmla="*/ 346 h 346"/>
                <a:gd name="T8" fmla="*/ 1959 w 2132"/>
                <a:gd name="T9" fmla="*/ 346 h 346"/>
                <a:gd name="T10" fmla="*/ 2132 w 2132"/>
                <a:gd name="T11" fmla="*/ 173 h 346"/>
                <a:gd name="T12" fmla="*/ 1959 w 2132"/>
                <a:gd name="T13" fmla="*/ 0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32" h="346">
                  <a:moveTo>
                    <a:pt x="1959" y="0"/>
                  </a:moveTo>
                  <a:cubicBezTo>
                    <a:pt x="173" y="0"/>
                    <a:pt x="173" y="0"/>
                    <a:pt x="173" y="0"/>
                  </a:cubicBezTo>
                  <a:cubicBezTo>
                    <a:pt x="77" y="0"/>
                    <a:pt x="0" y="78"/>
                    <a:pt x="0" y="173"/>
                  </a:cubicBezTo>
                  <a:cubicBezTo>
                    <a:pt x="0" y="269"/>
                    <a:pt x="77" y="346"/>
                    <a:pt x="173" y="346"/>
                  </a:cubicBezTo>
                  <a:cubicBezTo>
                    <a:pt x="1959" y="346"/>
                    <a:pt x="1959" y="346"/>
                    <a:pt x="1959" y="346"/>
                  </a:cubicBezTo>
                  <a:cubicBezTo>
                    <a:pt x="2054" y="346"/>
                    <a:pt x="2132" y="269"/>
                    <a:pt x="2132" y="173"/>
                  </a:cubicBezTo>
                  <a:cubicBezTo>
                    <a:pt x="2132" y="78"/>
                    <a:pt x="2054" y="0"/>
                    <a:pt x="195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  <p:sp>
        <p:nvSpPr>
          <p:cNvPr id="138" name="Rectangle 137">
            <a:extLst>
              <a:ext uri="{FF2B5EF4-FFF2-40B4-BE49-F238E27FC236}">
                <a16:creationId xmlns:a16="http://schemas.microsoft.com/office/drawing/2014/main" xmlns="" id="{02E7BA11-A272-4454-96C3-A299E08DCA89}"/>
              </a:ext>
            </a:extLst>
          </p:cNvPr>
          <p:cNvSpPr/>
          <p:nvPr/>
        </p:nvSpPr>
        <p:spPr>
          <a:xfrm>
            <a:off x="1589" y="6583362"/>
            <a:ext cx="12188825" cy="27463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62657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385941" y="2658400"/>
            <a:ext cx="3214325" cy="4305300"/>
          </a:xfrm>
        </p:spPr>
        <p:txBody>
          <a:bodyPr/>
          <a:lstStyle/>
          <a:p>
            <a:r>
              <a:rPr lang="en-US" sz="3600" b="0" i="0" dirty="0">
                <a:solidFill>
                  <a:srgbClr val="FFC000"/>
                </a:solidFill>
              </a:rPr>
              <a:t>66 percent </a:t>
            </a:r>
            <a:r>
              <a:rPr lang="en-US" b="0" i="0" dirty="0"/>
              <a:t>of candidates are comfortable interacting with </a:t>
            </a:r>
            <a:r>
              <a:rPr lang="en-US" b="0" i="0" dirty="0" err="1"/>
              <a:t>chatbots</a:t>
            </a:r>
            <a:r>
              <a:rPr lang="en-US" b="0" i="0" dirty="0"/>
              <a:t> during the hiring process - specifically, before their interview</a:t>
            </a:r>
            <a:r>
              <a:rPr lang="en-US" b="0" i="0" dirty="0" smtClean="0"/>
              <a:t>.</a:t>
            </a:r>
          </a:p>
          <a:p>
            <a:endParaRPr lang="en-US" b="0" i="0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574" t="-13574" r="-13574" b="-13574"/>
          <a:stretch/>
        </p:blipFill>
        <p:spPr>
          <a:xfrm>
            <a:off x="3662972" y="2743200"/>
            <a:ext cx="1278915" cy="1278915"/>
          </a:xfrm>
        </p:spPr>
      </p:pic>
      <p:pic>
        <p:nvPicPr>
          <p:cNvPr id="9" name="site navigation using a bo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14228" y="884121"/>
            <a:ext cx="6858002" cy="457200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10503" y="291405"/>
            <a:ext cx="331179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 A.I. 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Enhance Site Navigation</a:t>
            </a:r>
          </a:p>
        </p:txBody>
      </p:sp>
    </p:spTree>
    <p:extLst>
      <p:ext uri="{BB962C8B-B14F-4D97-AF65-F5344CB8AC3E}">
        <p14:creationId xmlns:p14="http://schemas.microsoft.com/office/powerpoint/2010/main" val="8893461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328975" y="2177097"/>
            <a:ext cx="3214325" cy="4305300"/>
          </a:xfrm>
        </p:spPr>
        <p:txBody>
          <a:bodyPr>
            <a:normAutofit/>
          </a:bodyPr>
          <a:lstStyle/>
          <a:p>
            <a:r>
              <a:rPr lang="en-US" sz="1600" dirty="0" smtClean="0"/>
              <a:t>Occupations where timing is crucial, bots that assist with sourcing, screening and scheduling can respond to higher number of candidates.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Retail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Distribution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Manufacturing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Call Centers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Seasonal Hiring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Events Companies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70013" y="415500"/>
            <a:ext cx="3519487" cy="1028700"/>
          </a:xfrm>
        </p:spPr>
        <p:txBody>
          <a:bodyPr/>
          <a:lstStyle/>
          <a:p>
            <a:r>
              <a:rPr lang="en-US" i="0" dirty="0" smtClean="0"/>
              <a:t>Engagement / Screening / Scheduling</a:t>
            </a:r>
            <a:endParaRPr lang="en-US" i="0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28" t="-8828" r="-8828" b="-8828"/>
          <a:stretch/>
        </p:blipFill>
        <p:spPr/>
      </p:pic>
      <p:pic>
        <p:nvPicPr>
          <p:cNvPr id="7" name="chatbot sourcing, screening and scheduli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01950" y="1043284"/>
            <a:ext cx="6981725" cy="465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531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241069" y="3025600"/>
            <a:ext cx="3214325" cy="4305300"/>
          </a:xfrm>
        </p:spPr>
        <p:txBody>
          <a:bodyPr/>
          <a:lstStyle/>
          <a:p>
            <a:r>
              <a:rPr lang="en-US" dirty="0" smtClean="0"/>
              <a:t>RAI is a new </a:t>
            </a:r>
            <a:r>
              <a:rPr lang="en-US" dirty="0" err="1" smtClean="0"/>
              <a:t>chatbot</a:t>
            </a:r>
            <a:r>
              <a:rPr lang="en-US" dirty="0" smtClean="0"/>
              <a:t> that aids in the direct sourcing process.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03393" y="496888"/>
            <a:ext cx="3519487" cy="1028700"/>
          </a:xfrm>
        </p:spPr>
        <p:txBody>
          <a:bodyPr/>
          <a:lstStyle/>
          <a:p>
            <a:r>
              <a:rPr lang="en-US" i="0" dirty="0" smtClean="0"/>
              <a:t>Sourcing with A.I.</a:t>
            </a:r>
            <a:endParaRPr lang="en-US" i="0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30" t="-13730" r="-13730" b="-13730"/>
          <a:stretch/>
        </p:blipFill>
        <p:spPr/>
      </p:pic>
      <p:pic>
        <p:nvPicPr>
          <p:cNvPr id="7" name="sourcing with a.i.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17700" y="876300"/>
            <a:ext cx="6733800" cy="448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8147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/>
          <p:cNvGrpSpPr/>
          <p:nvPr/>
        </p:nvGrpSpPr>
        <p:grpSpPr>
          <a:xfrm>
            <a:off x="4007897" y="2087689"/>
            <a:ext cx="539226" cy="594191"/>
            <a:chOff x="-5765801" y="3260726"/>
            <a:chExt cx="4151313" cy="4122738"/>
          </a:xfrm>
          <a:solidFill>
            <a:schemeClr val="accent5"/>
          </a:solidFill>
        </p:grpSpPr>
        <p:sp>
          <p:nvSpPr>
            <p:cNvPr id="57" name="Freeform 12"/>
            <p:cNvSpPr>
              <a:spLocks/>
            </p:cNvSpPr>
            <p:nvPr/>
          </p:nvSpPr>
          <p:spPr bwMode="auto">
            <a:xfrm>
              <a:off x="-4622801" y="3260726"/>
              <a:ext cx="1863725" cy="2184400"/>
            </a:xfrm>
            <a:custGeom>
              <a:avLst/>
              <a:gdLst>
                <a:gd name="T0" fmla="*/ 1251 w 2347"/>
                <a:gd name="T1" fmla="*/ 1 h 2752"/>
                <a:gd name="T2" fmla="*/ 1401 w 2347"/>
                <a:gd name="T3" fmla="*/ 14 h 2752"/>
                <a:gd name="T4" fmla="*/ 1544 w 2347"/>
                <a:gd name="T5" fmla="*/ 41 h 2752"/>
                <a:gd name="T6" fmla="*/ 1680 w 2347"/>
                <a:gd name="T7" fmla="*/ 84 h 2752"/>
                <a:gd name="T8" fmla="*/ 1807 w 2347"/>
                <a:gd name="T9" fmla="*/ 144 h 2752"/>
                <a:gd name="T10" fmla="*/ 1924 w 2347"/>
                <a:gd name="T11" fmla="*/ 222 h 2752"/>
                <a:gd name="T12" fmla="*/ 2029 w 2347"/>
                <a:gd name="T13" fmla="*/ 318 h 2752"/>
                <a:gd name="T14" fmla="*/ 2121 w 2347"/>
                <a:gd name="T15" fmla="*/ 436 h 2752"/>
                <a:gd name="T16" fmla="*/ 2199 w 2347"/>
                <a:gd name="T17" fmla="*/ 576 h 2752"/>
                <a:gd name="T18" fmla="*/ 2261 w 2347"/>
                <a:gd name="T19" fmla="*/ 738 h 2752"/>
                <a:gd name="T20" fmla="*/ 2309 w 2347"/>
                <a:gd name="T21" fmla="*/ 924 h 2752"/>
                <a:gd name="T22" fmla="*/ 2337 w 2347"/>
                <a:gd name="T23" fmla="*/ 1136 h 2752"/>
                <a:gd name="T24" fmla="*/ 2347 w 2347"/>
                <a:gd name="T25" fmla="*/ 1375 h 2752"/>
                <a:gd name="T26" fmla="*/ 2330 w 2347"/>
                <a:gd name="T27" fmla="*/ 1611 h 2752"/>
                <a:gd name="T28" fmla="*/ 2280 w 2347"/>
                <a:gd name="T29" fmla="*/ 1832 h 2752"/>
                <a:gd name="T30" fmla="*/ 2202 w 2347"/>
                <a:gd name="T31" fmla="*/ 2037 h 2752"/>
                <a:gd name="T32" fmla="*/ 2097 w 2347"/>
                <a:gd name="T33" fmla="*/ 2223 h 2752"/>
                <a:gd name="T34" fmla="*/ 1969 w 2347"/>
                <a:gd name="T35" fmla="*/ 2387 h 2752"/>
                <a:gd name="T36" fmla="*/ 1819 w 2347"/>
                <a:gd name="T37" fmla="*/ 2524 h 2752"/>
                <a:gd name="T38" fmla="*/ 1653 w 2347"/>
                <a:gd name="T39" fmla="*/ 2633 h 2752"/>
                <a:gd name="T40" fmla="*/ 1470 w 2347"/>
                <a:gd name="T41" fmla="*/ 2707 h 2752"/>
                <a:gd name="T42" fmla="*/ 1274 w 2347"/>
                <a:gd name="T43" fmla="*/ 2746 h 2752"/>
                <a:gd name="T44" fmla="*/ 1073 w 2347"/>
                <a:gd name="T45" fmla="*/ 2746 h 2752"/>
                <a:gd name="T46" fmla="*/ 877 w 2347"/>
                <a:gd name="T47" fmla="*/ 2707 h 2752"/>
                <a:gd name="T48" fmla="*/ 694 w 2347"/>
                <a:gd name="T49" fmla="*/ 2633 h 2752"/>
                <a:gd name="T50" fmla="*/ 527 w 2347"/>
                <a:gd name="T51" fmla="*/ 2524 h 2752"/>
                <a:gd name="T52" fmla="*/ 378 w 2347"/>
                <a:gd name="T53" fmla="*/ 2387 h 2752"/>
                <a:gd name="T54" fmla="*/ 249 w 2347"/>
                <a:gd name="T55" fmla="*/ 2223 h 2752"/>
                <a:gd name="T56" fmla="*/ 145 w 2347"/>
                <a:gd name="T57" fmla="*/ 2037 h 2752"/>
                <a:gd name="T58" fmla="*/ 67 w 2347"/>
                <a:gd name="T59" fmla="*/ 1832 h 2752"/>
                <a:gd name="T60" fmla="*/ 17 w 2347"/>
                <a:gd name="T61" fmla="*/ 1611 h 2752"/>
                <a:gd name="T62" fmla="*/ 0 w 2347"/>
                <a:gd name="T63" fmla="*/ 1375 h 2752"/>
                <a:gd name="T64" fmla="*/ 9 w 2347"/>
                <a:gd name="T65" fmla="*/ 1136 h 2752"/>
                <a:gd name="T66" fmla="*/ 40 w 2347"/>
                <a:gd name="T67" fmla="*/ 924 h 2752"/>
                <a:gd name="T68" fmla="*/ 86 w 2347"/>
                <a:gd name="T69" fmla="*/ 738 h 2752"/>
                <a:gd name="T70" fmla="*/ 148 w 2347"/>
                <a:gd name="T71" fmla="*/ 576 h 2752"/>
                <a:gd name="T72" fmla="*/ 227 w 2347"/>
                <a:gd name="T73" fmla="*/ 436 h 2752"/>
                <a:gd name="T74" fmla="*/ 319 w 2347"/>
                <a:gd name="T75" fmla="*/ 318 h 2752"/>
                <a:gd name="T76" fmla="*/ 424 w 2347"/>
                <a:gd name="T77" fmla="*/ 222 h 2752"/>
                <a:gd name="T78" fmla="*/ 540 w 2347"/>
                <a:gd name="T79" fmla="*/ 144 h 2752"/>
                <a:gd name="T80" fmla="*/ 667 w 2347"/>
                <a:gd name="T81" fmla="*/ 84 h 2752"/>
                <a:gd name="T82" fmla="*/ 802 w 2347"/>
                <a:gd name="T83" fmla="*/ 41 h 2752"/>
                <a:gd name="T84" fmla="*/ 947 w 2347"/>
                <a:gd name="T85" fmla="*/ 14 h 2752"/>
                <a:gd name="T86" fmla="*/ 1096 w 2347"/>
                <a:gd name="T87" fmla="*/ 1 h 2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47" h="2752">
                  <a:moveTo>
                    <a:pt x="1174" y="0"/>
                  </a:moveTo>
                  <a:lnTo>
                    <a:pt x="1251" y="1"/>
                  </a:lnTo>
                  <a:lnTo>
                    <a:pt x="1327" y="6"/>
                  </a:lnTo>
                  <a:lnTo>
                    <a:pt x="1401" y="14"/>
                  </a:lnTo>
                  <a:lnTo>
                    <a:pt x="1473" y="27"/>
                  </a:lnTo>
                  <a:lnTo>
                    <a:pt x="1544" y="41"/>
                  </a:lnTo>
                  <a:lnTo>
                    <a:pt x="1613" y="62"/>
                  </a:lnTo>
                  <a:lnTo>
                    <a:pt x="1680" y="84"/>
                  </a:lnTo>
                  <a:lnTo>
                    <a:pt x="1745" y="113"/>
                  </a:lnTo>
                  <a:lnTo>
                    <a:pt x="1807" y="144"/>
                  </a:lnTo>
                  <a:lnTo>
                    <a:pt x="1867" y="181"/>
                  </a:lnTo>
                  <a:lnTo>
                    <a:pt x="1924" y="222"/>
                  </a:lnTo>
                  <a:lnTo>
                    <a:pt x="1977" y="267"/>
                  </a:lnTo>
                  <a:lnTo>
                    <a:pt x="2029" y="318"/>
                  </a:lnTo>
                  <a:lnTo>
                    <a:pt x="2077" y="375"/>
                  </a:lnTo>
                  <a:lnTo>
                    <a:pt x="2121" y="436"/>
                  </a:lnTo>
                  <a:lnTo>
                    <a:pt x="2161" y="503"/>
                  </a:lnTo>
                  <a:lnTo>
                    <a:pt x="2199" y="576"/>
                  </a:lnTo>
                  <a:lnTo>
                    <a:pt x="2233" y="654"/>
                  </a:lnTo>
                  <a:lnTo>
                    <a:pt x="2261" y="738"/>
                  </a:lnTo>
                  <a:lnTo>
                    <a:pt x="2287" y="827"/>
                  </a:lnTo>
                  <a:lnTo>
                    <a:pt x="2309" y="924"/>
                  </a:lnTo>
                  <a:lnTo>
                    <a:pt x="2325" y="1028"/>
                  </a:lnTo>
                  <a:lnTo>
                    <a:pt x="2337" y="1136"/>
                  </a:lnTo>
                  <a:lnTo>
                    <a:pt x="2344" y="1252"/>
                  </a:lnTo>
                  <a:lnTo>
                    <a:pt x="2347" y="1375"/>
                  </a:lnTo>
                  <a:lnTo>
                    <a:pt x="2342" y="1494"/>
                  </a:lnTo>
                  <a:lnTo>
                    <a:pt x="2330" y="1611"/>
                  </a:lnTo>
                  <a:lnTo>
                    <a:pt x="2309" y="1724"/>
                  </a:lnTo>
                  <a:lnTo>
                    <a:pt x="2280" y="1832"/>
                  </a:lnTo>
                  <a:lnTo>
                    <a:pt x="2245" y="1937"/>
                  </a:lnTo>
                  <a:lnTo>
                    <a:pt x="2202" y="2037"/>
                  </a:lnTo>
                  <a:lnTo>
                    <a:pt x="2153" y="2133"/>
                  </a:lnTo>
                  <a:lnTo>
                    <a:pt x="2097" y="2223"/>
                  </a:lnTo>
                  <a:lnTo>
                    <a:pt x="2036" y="2308"/>
                  </a:lnTo>
                  <a:lnTo>
                    <a:pt x="1969" y="2387"/>
                  </a:lnTo>
                  <a:lnTo>
                    <a:pt x="1897" y="2459"/>
                  </a:lnTo>
                  <a:lnTo>
                    <a:pt x="1819" y="2524"/>
                  </a:lnTo>
                  <a:lnTo>
                    <a:pt x="1738" y="2582"/>
                  </a:lnTo>
                  <a:lnTo>
                    <a:pt x="1653" y="2633"/>
                  </a:lnTo>
                  <a:lnTo>
                    <a:pt x="1564" y="2674"/>
                  </a:lnTo>
                  <a:lnTo>
                    <a:pt x="1470" y="2707"/>
                  </a:lnTo>
                  <a:lnTo>
                    <a:pt x="1374" y="2731"/>
                  </a:lnTo>
                  <a:lnTo>
                    <a:pt x="1274" y="2746"/>
                  </a:lnTo>
                  <a:lnTo>
                    <a:pt x="1174" y="2752"/>
                  </a:lnTo>
                  <a:lnTo>
                    <a:pt x="1073" y="2746"/>
                  </a:lnTo>
                  <a:lnTo>
                    <a:pt x="974" y="2731"/>
                  </a:lnTo>
                  <a:lnTo>
                    <a:pt x="877" y="2707"/>
                  </a:lnTo>
                  <a:lnTo>
                    <a:pt x="785" y="2674"/>
                  </a:lnTo>
                  <a:lnTo>
                    <a:pt x="694" y="2633"/>
                  </a:lnTo>
                  <a:lnTo>
                    <a:pt x="609" y="2582"/>
                  </a:lnTo>
                  <a:lnTo>
                    <a:pt x="527" y="2524"/>
                  </a:lnTo>
                  <a:lnTo>
                    <a:pt x="450" y="2459"/>
                  </a:lnTo>
                  <a:lnTo>
                    <a:pt x="378" y="2387"/>
                  </a:lnTo>
                  <a:lnTo>
                    <a:pt x="311" y="2308"/>
                  </a:lnTo>
                  <a:lnTo>
                    <a:pt x="249" y="2223"/>
                  </a:lnTo>
                  <a:lnTo>
                    <a:pt x="194" y="2133"/>
                  </a:lnTo>
                  <a:lnTo>
                    <a:pt x="145" y="2037"/>
                  </a:lnTo>
                  <a:lnTo>
                    <a:pt x="102" y="1937"/>
                  </a:lnTo>
                  <a:lnTo>
                    <a:pt x="67" y="1832"/>
                  </a:lnTo>
                  <a:lnTo>
                    <a:pt x="38" y="1724"/>
                  </a:lnTo>
                  <a:lnTo>
                    <a:pt x="17" y="1611"/>
                  </a:lnTo>
                  <a:lnTo>
                    <a:pt x="5" y="1494"/>
                  </a:lnTo>
                  <a:lnTo>
                    <a:pt x="0" y="1375"/>
                  </a:lnTo>
                  <a:lnTo>
                    <a:pt x="3" y="1252"/>
                  </a:lnTo>
                  <a:lnTo>
                    <a:pt x="9" y="1136"/>
                  </a:lnTo>
                  <a:lnTo>
                    <a:pt x="22" y="1028"/>
                  </a:lnTo>
                  <a:lnTo>
                    <a:pt x="40" y="924"/>
                  </a:lnTo>
                  <a:lnTo>
                    <a:pt x="60" y="827"/>
                  </a:lnTo>
                  <a:lnTo>
                    <a:pt x="86" y="738"/>
                  </a:lnTo>
                  <a:lnTo>
                    <a:pt x="114" y="654"/>
                  </a:lnTo>
                  <a:lnTo>
                    <a:pt x="148" y="576"/>
                  </a:lnTo>
                  <a:lnTo>
                    <a:pt x="186" y="503"/>
                  </a:lnTo>
                  <a:lnTo>
                    <a:pt x="227" y="436"/>
                  </a:lnTo>
                  <a:lnTo>
                    <a:pt x="272" y="375"/>
                  </a:lnTo>
                  <a:lnTo>
                    <a:pt x="319" y="318"/>
                  </a:lnTo>
                  <a:lnTo>
                    <a:pt x="370" y="267"/>
                  </a:lnTo>
                  <a:lnTo>
                    <a:pt x="424" y="222"/>
                  </a:lnTo>
                  <a:lnTo>
                    <a:pt x="481" y="181"/>
                  </a:lnTo>
                  <a:lnTo>
                    <a:pt x="540" y="144"/>
                  </a:lnTo>
                  <a:lnTo>
                    <a:pt x="602" y="113"/>
                  </a:lnTo>
                  <a:lnTo>
                    <a:pt x="667" y="84"/>
                  </a:lnTo>
                  <a:lnTo>
                    <a:pt x="734" y="62"/>
                  </a:lnTo>
                  <a:lnTo>
                    <a:pt x="802" y="41"/>
                  </a:lnTo>
                  <a:lnTo>
                    <a:pt x="874" y="27"/>
                  </a:lnTo>
                  <a:lnTo>
                    <a:pt x="947" y="14"/>
                  </a:lnTo>
                  <a:lnTo>
                    <a:pt x="1020" y="6"/>
                  </a:lnTo>
                  <a:lnTo>
                    <a:pt x="1096" y="1"/>
                  </a:lnTo>
                  <a:lnTo>
                    <a:pt x="117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58" name="Freeform 13"/>
            <p:cNvSpPr>
              <a:spLocks/>
            </p:cNvSpPr>
            <p:nvPr/>
          </p:nvSpPr>
          <p:spPr bwMode="auto">
            <a:xfrm>
              <a:off x="-5765801" y="5492751"/>
              <a:ext cx="4151313" cy="1890713"/>
            </a:xfrm>
            <a:custGeom>
              <a:avLst/>
              <a:gdLst>
                <a:gd name="T0" fmla="*/ 3540 w 5231"/>
                <a:gd name="T1" fmla="*/ 0 h 2382"/>
                <a:gd name="T2" fmla="*/ 3561 w 5231"/>
                <a:gd name="T3" fmla="*/ 7 h 2382"/>
                <a:gd name="T4" fmla="*/ 4479 w 5231"/>
                <a:gd name="T5" fmla="*/ 486 h 2382"/>
                <a:gd name="T6" fmla="*/ 4522 w 5231"/>
                <a:gd name="T7" fmla="*/ 513 h 2382"/>
                <a:gd name="T8" fmla="*/ 4559 w 5231"/>
                <a:gd name="T9" fmla="*/ 547 h 2382"/>
                <a:gd name="T10" fmla="*/ 4590 w 5231"/>
                <a:gd name="T11" fmla="*/ 585 h 2382"/>
                <a:gd name="T12" fmla="*/ 4614 w 5231"/>
                <a:gd name="T13" fmla="*/ 629 h 2382"/>
                <a:gd name="T14" fmla="*/ 5205 w 5231"/>
                <a:gd name="T15" fmla="*/ 1965 h 2382"/>
                <a:gd name="T16" fmla="*/ 5221 w 5231"/>
                <a:gd name="T17" fmla="*/ 2011 h 2382"/>
                <a:gd name="T18" fmla="*/ 5231 w 5231"/>
                <a:gd name="T19" fmla="*/ 2060 h 2382"/>
                <a:gd name="T20" fmla="*/ 5231 w 5231"/>
                <a:gd name="T21" fmla="*/ 2108 h 2382"/>
                <a:gd name="T22" fmla="*/ 5223 w 5231"/>
                <a:gd name="T23" fmla="*/ 2156 h 2382"/>
                <a:gd name="T24" fmla="*/ 5207 w 5231"/>
                <a:gd name="T25" fmla="*/ 2202 h 2382"/>
                <a:gd name="T26" fmla="*/ 5183 w 5231"/>
                <a:gd name="T27" fmla="*/ 2247 h 2382"/>
                <a:gd name="T28" fmla="*/ 5153 w 5231"/>
                <a:gd name="T29" fmla="*/ 2287 h 2382"/>
                <a:gd name="T30" fmla="*/ 5116 w 5231"/>
                <a:gd name="T31" fmla="*/ 2318 h 2382"/>
                <a:gd name="T32" fmla="*/ 5077 w 5231"/>
                <a:gd name="T33" fmla="*/ 2345 h 2382"/>
                <a:gd name="T34" fmla="*/ 5032 w 5231"/>
                <a:gd name="T35" fmla="*/ 2365 h 2382"/>
                <a:gd name="T36" fmla="*/ 4985 w 5231"/>
                <a:gd name="T37" fmla="*/ 2377 h 2382"/>
                <a:gd name="T38" fmla="*/ 4935 w 5231"/>
                <a:gd name="T39" fmla="*/ 2382 h 2382"/>
                <a:gd name="T40" fmla="*/ 294 w 5231"/>
                <a:gd name="T41" fmla="*/ 2382 h 2382"/>
                <a:gd name="T42" fmla="*/ 244 w 5231"/>
                <a:gd name="T43" fmla="*/ 2377 h 2382"/>
                <a:gd name="T44" fmla="*/ 197 w 5231"/>
                <a:gd name="T45" fmla="*/ 2365 h 2382"/>
                <a:gd name="T46" fmla="*/ 152 w 5231"/>
                <a:gd name="T47" fmla="*/ 2345 h 2382"/>
                <a:gd name="T48" fmla="*/ 112 w 5231"/>
                <a:gd name="T49" fmla="*/ 2318 h 2382"/>
                <a:gd name="T50" fmla="*/ 76 w 5231"/>
                <a:gd name="T51" fmla="*/ 2287 h 2382"/>
                <a:gd name="T52" fmla="*/ 46 w 5231"/>
                <a:gd name="T53" fmla="*/ 2247 h 2382"/>
                <a:gd name="T54" fmla="*/ 22 w 5231"/>
                <a:gd name="T55" fmla="*/ 2202 h 2382"/>
                <a:gd name="T56" fmla="*/ 6 w 5231"/>
                <a:gd name="T57" fmla="*/ 2156 h 2382"/>
                <a:gd name="T58" fmla="*/ 0 w 5231"/>
                <a:gd name="T59" fmla="*/ 2108 h 2382"/>
                <a:gd name="T60" fmla="*/ 0 w 5231"/>
                <a:gd name="T61" fmla="*/ 2060 h 2382"/>
                <a:gd name="T62" fmla="*/ 8 w 5231"/>
                <a:gd name="T63" fmla="*/ 2011 h 2382"/>
                <a:gd name="T64" fmla="*/ 23 w 5231"/>
                <a:gd name="T65" fmla="*/ 1965 h 2382"/>
                <a:gd name="T66" fmla="*/ 616 w 5231"/>
                <a:gd name="T67" fmla="*/ 629 h 2382"/>
                <a:gd name="T68" fmla="*/ 640 w 5231"/>
                <a:gd name="T69" fmla="*/ 585 h 2382"/>
                <a:gd name="T70" fmla="*/ 670 w 5231"/>
                <a:gd name="T71" fmla="*/ 547 h 2382"/>
                <a:gd name="T72" fmla="*/ 707 w 5231"/>
                <a:gd name="T73" fmla="*/ 513 h 2382"/>
                <a:gd name="T74" fmla="*/ 750 w 5231"/>
                <a:gd name="T75" fmla="*/ 486 h 2382"/>
                <a:gd name="T76" fmla="*/ 1668 w 5231"/>
                <a:gd name="T77" fmla="*/ 7 h 2382"/>
                <a:gd name="T78" fmla="*/ 1689 w 5231"/>
                <a:gd name="T79" fmla="*/ 0 h 2382"/>
                <a:gd name="T80" fmla="*/ 1711 w 5231"/>
                <a:gd name="T81" fmla="*/ 2 h 2382"/>
                <a:gd name="T82" fmla="*/ 1732 w 5231"/>
                <a:gd name="T83" fmla="*/ 12 h 2382"/>
                <a:gd name="T84" fmla="*/ 1819 w 5231"/>
                <a:gd name="T85" fmla="*/ 74 h 2382"/>
                <a:gd name="T86" fmla="*/ 1911 w 5231"/>
                <a:gd name="T87" fmla="*/ 129 h 2382"/>
                <a:gd name="T88" fmla="*/ 2005 w 5231"/>
                <a:gd name="T89" fmla="*/ 177 h 2382"/>
                <a:gd name="T90" fmla="*/ 2102 w 5231"/>
                <a:gd name="T91" fmla="*/ 219 h 2382"/>
                <a:gd name="T92" fmla="*/ 2200 w 5231"/>
                <a:gd name="T93" fmla="*/ 252 h 2382"/>
                <a:gd name="T94" fmla="*/ 2302 w 5231"/>
                <a:gd name="T95" fmla="*/ 279 h 2382"/>
                <a:gd name="T96" fmla="*/ 2405 w 5231"/>
                <a:gd name="T97" fmla="*/ 298 h 2382"/>
                <a:gd name="T98" fmla="*/ 2509 w 5231"/>
                <a:gd name="T99" fmla="*/ 309 h 2382"/>
                <a:gd name="T100" fmla="*/ 2615 w 5231"/>
                <a:gd name="T101" fmla="*/ 313 h 2382"/>
                <a:gd name="T102" fmla="*/ 2720 w 5231"/>
                <a:gd name="T103" fmla="*/ 309 h 2382"/>
                <a:gd name="T104" fmla="*/ 2825 w 5231"/>
                <a:gd name="T105" fmla="*/ 298 h 2382"/>
                <a:gd name="T106" fmla="*/ 2927 w 5231"/>
                <a:gd name="T107" fmla="*/ 279 h 2382"/>
                <a:gd name="T108" fmla="*/ 3028 w 5231"/>
                <a:gd name="T109" fmla="*/ 252 h 2382"/>
                <a:gd name="T110" fmla="*/ 3127 w 5231"/>
                <a:gd name="T111" fmla="*/ 219 h 2382"/>
                <a:gd name="T112" fmla="*/ 3224 w 5231"/>
                <a:gd name="T113" fmla="*/ 177 h 2382"/>
                <a:gd name="T114" fmla="*/ 3319 w 5231"/>
                <a:gd name="T115" fmla="*/ 129 h 2382"/>
                <a:gd name="T116" fmla="*/ 3410 w 5231"/>
                <a:gd name="T117" fmla="*/ 74 h 2382"/>
                <a:gd name="T118" fmla="*/ 3499 w 5231"/>
                <a:gd name="T119" fmla="*/ 12 h 2382"/>
                <a:gd name="T120" fmla="*/ 3518 w 5231"/>
                <a:gd name="T121" fmla="*/ 2 h 2382"/>
                <a:gd name="T122" fmla="*/ 3540 w 5231"/>
                <a:gd name="T123" fmla="*/ 0 h 2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231" h="2382">
                  <a:moveTo>
                    <a:pt x="3540" y="0"/>
                  </a:moveTo>
                  <a:lnTo>
                    <a:pt x="3561" y="7"/>
                  </a:lnTo>
                  <a:lnTo>
                    <a:pt x="4479" y="486"/>
                  </a:lnTo>
                  <a:lnTo>
                    <a:pt x="4522" y="513"/>
                  </a:lnTo>
                  <a:lnTo>
                    <a:pt x="4559" y="547"/>
                  </a:lnTo>
                  <a:lnTo>
                    <a:pt x="4590" y="585"/>
                  </a:lnTo>
                  <a:lnTo>
                    <a:pt x="4614" y="629"/>
                  </a:lnTo>
                  <a:lnTo>
                    <a:pt x="5205" y="1965"/>
                  </a:lnTo>
                  <a:lnTo>
                    <a:pt x="5221" y="2011"/>
                  </a:lnTo>
                  <a:lnTo>
                    <a:pt x="5231" y="2060"/>
                  </a:lnTo>
                  <a:lnTo>
                    <a:pt x="5231" y="2108"/>
                  </a:lnTo>
                  <a:lnTo>
                    <a:pt x="5223" y="2156"/>
                  </a:lnTo>
                  <a:lnTo>
                    <a:pt x="5207" y="2202"/>
                  </a:lnTo>
                  <a:lnTo>
                    <a:pt x="5183" y="2247"/>
                  </a:lnTo>
                  <a:lnTo>
                    <a:pt x="5153" y="2287"/>
                  </a:lnTo>
                  <a:lnTo>
                    <a:pt x="5116" y="2318"/>
                  </a:lnTo>
                  <a:lnTo>
                    <a:pt x="5077" y="2345"/>
                  </a:lnTo>
                  <a:lnTo>
                    <a:pt x="5032" y="2365"/>
                  </a:lnTo>
                  <a:lnTo>
                    <a:pt x="4985" y="2377"/>
                  </a:lnTo>
                  <a:lnTo>
                    <a:pt x="4935" y="2382"/>
                  </a:lnTo>
                  <a:lnTo>
                    <a:pt x="294" y="2382"/>
                  </a:lnTo>
                  <a:lnTo>
                    <a:pt x="244" y="2377"/>
                  </a:lnTo>
                  <a:lnTo>
                    <a:pt x="197" y="2365"/>
                  </a:lnTo>
                  <a:lnTo>
                    <a:pt x="152" y="2345"/>
                  </a:lnTo>
                  <a:lnTo>
                    <a:pt x="112" y="2318"/>
                  </a:lnTo>
                  <a:lnTo>
                    <a:pt x="76" y="2287"/>
                  </a:lnTo>
                  <a:lnTo>
                    <a:pt x="46" y="2247"/>
                  </a:lnTo>
                  <a:lnTo>
                    <a:pt x="22" y="2202"/>
                  </a:lnTo>
                  <a:lnTo>
                    <a:pt x="6" y="2156"/>
                  </a:lnTo>
                  <a:lnTo>
                    <a:pt x="0" y="2108"/>
                  </a:lnTo>
                  <a:lnTo>
                    <a:pt x="0" y="2060"/>
                  </a:lnTo>
                  <a:lnTo>
                    <a:pt x="8" y="2011"/>
                  </a:lnTo>
                  <a:lnTo>
                    <a:pt x="23" y="1965"/>
                  </a:lnTo>
                  <a:lnTo>
                    <a:pt x="616" y="629"/>
                  </a:lnTo>
                  <a:lnTo>
                    <a:pt x="640" y="585"/>
                  </a:lnTo>
                  <a:lnTo>
                    <a:pt x="670" y="547"/>
                  </a:lnTo>
                  <a:lnTo>
                    <a:pt x="707" y="513"/>
                  </a:lnTo>
                  <a:lnTo>
                    <a:pt x="750" y="486"/>
                  </a:lnTo>
                  <a:lnTo>
                    <a:pt x="1668" y="7"/>
                  </a:lnTo>
                  <a:lnTo>
                    <a:pt x="1689" y="0"/>
                  </a:lnTo>
                  <a:lnTo>
                    <a:pt x="1711" y="2"/>
                  </a:lnTo>
                  <a:lnTo>
                    <a:pt x="1732" y="12"/>
                  </a:lnTo>
                  <a:lnTo>
                    <a:pt x="1819" y="74"/>
                  </a:lnTo>
                  <a:lnTo>
                    <a:pt x="1911" y="129"/>
                  </a:lnTo>
                  <a:lnTo>
                    <a:pt x="2005" y="177"/>
                  </a:lnTo>
                  <a:lnTo>
                    <a:pt x="2102" y="219"/>
                  </a:lnTo>
                  <a:lnTo>
                    <a:pt x="2200" y="252"/>
                  </a:lnTo>
                  <a:lnTo>
                    <a:pt x="2302" y="279"/>
                  </a:lnTo>
                  <a:lnTo>
                    <a:pt x="2405" y="298"/>
                  </a:lnTo>
                  <a:lnTo>
                    <a:pt x="2509" y="309"/>
                  </a:lnTo>
                  <a:lnTo>
                    <a:pt x="2615" y="313"/>
                  </a:lnTo>
                  <a:lnTo>
                    <a:pt x="2720" y="309"/>
                  </a:lnTo>
                  <a:lnTo>
                    <a:pt x="2825" y="298"/>
                  </a:lnTo>
                  <a:lnTo>
                    <a:pt x="2927" y="279"/>
                  </a:lnTo>
                  <a:lnTo>
                    <a:pt x="3028" y="252"/>
                  </a:lnTo>
                  <a:lnTo>
                    <a:pt x="3127" y="219"/>
                  </a:lnTo>
                  <a:lnTo>
                    <a:pt x="3224" y="177"/>
                  </a:lnTo>
                  <a:lnTo>
                    <a:pt x="3319" y="129"/>
                  </a:lnTo>
                  <a:lnTo>
                    <a:pt x="3410" y="74"/>
                  </a:lnTo>
                  <a:lnTo>
                    <a:pt x="3499" y="12"/>
                  </a:lnTo>
                  <a:lnTo>
                    <a:pt x="3518" y="2"/>
                  </a:lnTo>
                  <a:lnTo>
                    <a:pt x="354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  <p:sp>
        <p:nvSpPr>
          <p:cNvPr id="51" name="Freeform 10"/>
          <p:cNvSpPr>
            <a:spLocks noEditPoints="1"/>
          </p:cNvSpPr>
          <p:nvPr/>
        </p:nvSpPr>
        <p:spPr bwMode="auto">
          <a:xfrm>
            <a:off x="2780054" y="1595939"/>
            <a:ext cx="623110" cy="845708"/>
          </a:xfrm>
          <a:custGeom>
            <a:avLst/>
            <a:gdLst>
              <a:gd name="T0" fmla="*/ 237 w 529"/>
              <a:gd name="T1" fmla="*/ 656 h 656"/>
              <a:gd name="T2" fmla="*/ 234 w 529"/>
              <a:gd name="T3" fmla="*/ 653 h 656"/>
              <a:gd name="T4" fmla="*/ 265 w 529"/>
              <a:gd name="T5" fmla="*/ 432 h 656"/>
              <a:gd name="T6" fmla="*/ 251 w 529"/>
              <a:gd name="T7" fmla="*/ 410 h 656"/>
              <a:gd name="T8" fmla="*/ 273 w 529"/>
              <a:gd name="T9" fmla="*/ 386 h 656"/>
              <a:gd name="T10" fmla="*/ 188 w 529"/>
              <a:gd name="T11" fmla="*/ 341 h 656"/>
              <a:gd name="T12" fmla="*/ 192 w 529"/>
              <a:gd name="T13" fmla="*/ 300 h 656"/>
              <a:gd name="T14" fmla="*/ 269 w 529"/>
              <a:gd name="T15" fmla="*/ 329 h 656"/>
              <a:gd name="T16" fmla="*/ 339 w 529"/>
              <a:gd name="T17" fmla="*/ 302 h 656"/>
              <a:gd name="T18" fmla="*/ 344 w 529"/>
              <a:gd name="T19" fmla="*/ 335 h 656"/>
              <a:gd name="T20" fmla="*/ 275 w 529"/>
              <a:gd name="T21" fmla="*/ 387 h 656"/>
              <a:gd name="T22" fmla="*/ 296 w 529"/>
              <a:gd name="T23" fmla="*/ 411 h 656"/>
              <a:gd name="T24" fmla="*/ 283 w 529"/>
              <a:gd name="T25" fmla="*/ 433 h 656"/>
              <a:gd name="T26" fmla="*/ 308 w 529"/>
              <a:gd name="T27" fmla="*/ 653 h 656"/>
              <a:gd name="T28" fmla="*/ 306 w 529"/>
              <a:gd name="T29" fmla="*/ 656 h 656"/>
              <a:gd name="T30" fmla="*/ 526 w 529"/>
              <a:gd name="T31" fmla="*/ 656 h 656"/>
              <a:gd name="T32" fmla="*/ 526 w 529"/>
              <a:gd name="T33" fmla="*/ 529 h 656"/>
              <a:gd name="T34" fmla="*/ 515 w 529"/>
              <a:gd name="T35" fmla="*/ 438 h 656"/>
              <a:gd name="T36" fmla="*/ 425 w 529"/>
              <a:gd name="T37" fmla="*/ 376 h 656"/>
              <a:gd name="T38" fmla="*/ 355 w 529"/>
              <a:gd name="T39" fmla="*/ 336 h 656"/>
              <a:gd name="T40" fmla="*/ 350 w 529"/>
              <a:gd name="T41" fmla="*/ 291 h 656"/>
              <a:gd name="T42" fmla="*/ 349 w 529"/>
              <a:gd name="T43" fmla="*/ 291 h 656"/>
              <a:gd name="T44" fmla="*/ 382 w 529"/>
              <a:gd name="T45" fmla="*/ 154 h 656"/>
              <a:gd name="T46" fmla="*/ 361 w 529"/>
              <a:gd name="T47" fmla="*/ 42 h 656"/>
              <a:gd name="T48" fmla="*/ 148 w 529"/>
              <a:gd name="T49" fmla="*/ 50 h 656"/>
              <a:gd name="T50" fmla="*/ 135 w 529"/>
              <a:gd name="T51" fmla="*/ 130 h 656"/>
              <a:gd name="T52" fmla="*/ 141 w 529"/>
              <a:gd name="T53" fmla="*/ 147 h 656"/>
              <a:gd name="T54" fmla="*/ 141 w 529"/>
              <a:gd name="T55" fmla="*/ 156 h 656"/>
              <a:gd name="T56" fmla="*/ 180 w 529"/>
              <a:gd name="T57" fmla="*/ 287 h 656"/>
              <a:gd name="T58" fmla="*/ 176 w 529"/>
              <a:gd name="T59" fmla="*/ 344 h 656"/>
              <a:gd name="T60" fmla="*/ 75 w 529"/>
              <a:gd name="T61" fmla="*/ 386 h 656"/>
              <a:gd name="T62" fmla="*/ 2 w 529"/>
              <a:gd name="T63" fmla="*/ 516 h 656"/>
              <a:gd name="T64" fmla="*/ 2 w 529"/>
              <a:gd name="T65" fmla="*/ 528 h 656"/>
              <a:gd name="T66" fmla="*/ 2 w 529"/>
              <a:gd name="T67" fmla="*/ 528 h 656"/>
              <a:gd name="T68" fmla="*/ 2 w 529"/>
              <a:gd name="T69" fmla="*/ 533 h 656"/>
              <a:gd name="T70" fmla="*/ 2 w 529"/>
              <a:gd name="T71" fmla="*/ 536 h 656"/>
              <a:gd name="T72" fmla="*/ 2 w 529"/>
              <a:gd name="T73" fmla="*/ 656 h 656"/>
              <a:gd name="T74" fmla="*/ 237 w 529"/>
              <a:gd name="T75" fmla="*/ 656 h 656"/>
              <a:gd name="T76" fmla="*/ 152 w 529"/>
              <a:gd name="T77" fmla="*/ 178 h 656"/>
              <a:gd name="T78" fmla="*/ 168 w 529"/>
              <a:gd name="T79" fmla="*/ 109 h 656"/>
              <a:gd name="T80" fmla="*/ 258 w 529"/>
              <a:gd name="T81" fmla="*/ 138 h 656"/>
              <a:gd name="T82" fmla="*/ 358 w 529"/>
              <a:gd name="T83" fmla="*/ 101 h 656"/>
              <a:gd name="T84" fmla="*/ 371 w 529"/>
              <a:gd name="T85" fmla="*/ 143 h 656"/>
              <a:gd name="T86" fmla="*/ 336 w 529"/>
              <a:gd name="T87" fmla="*/ 291 h 656"/>
              <a:gd name="T88" fmla="*/ 269 w 529"/>
              <a:gd name="T89" fmla="*/ 319 h 656"/>
              <a:gd name="T90" fmla="*/ 195 w 529"/>
              <a:gd name="T91" fmla="*/ 289 h 656"/>
              <a:gd name="T92" fmla="*/ 152 w 529"/>
              <a:gd name="T93" fmla="*/ 178 h 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529" h="656">
                <a:moveTo>
                  <a:pt x="237" y="656"/>
                </a:moveTo>
                <a:cubicBezTo>
                  <a:pt x="234" y="653"/>
                  <a:pt x="234" y="653"/>
                  <a:pt x="234" y="653"/>
                </a:cubicBezTo>
                <a:cubicBezTo>
                  <a:pt x="265" y="432"/>
                  <a:pt x="265" y="432"/>
                  <a:pt x="265" y="432"/>
                </a:cubicBezTo>
                <a:cubicBezTo>
                  <a:pt x="251" y="410"/>
                  <a:pt x="251" y="410"/>
                  <a:pt x="251" y="410"/>
                </a:cubicBezTo>
                <a:cubicBezTo>
                  <a:pt x="273" y="386"/>
                  <a:pt x="273" y="386"/>
                  <a:pt x="273" y="386"/>
                </a:cubicBezTo>
                <a:cubicBezTo>
                  <a:pt x="188" y="341"/>
                  <a:pt x="188" y="341"/>
                  <a:pt x="188" y="341"/>
                </a:cubicBezTo>
                <a:cubicBezTo>
                  <a:pt x="193" y="328"/>
                  <a:pt x="193" y="312"/>
                  <a:pt x="192" y="300"/>
                </a:cubicBezTo>
                <a:cubicBezTo>
                  <a:pt x="212" y="319"/>
                  <a:pt x="238" y="329"/>
                  <a:pt x="269" y="329"/>
                </a:cubicBezTo>
                <a:cubicBezTo>
                  <a:pt x="297" y="329"/>
                  <a:pt x="321" y="320"/>
                  <a:pt x="339" y="302"/>
                </a:cubicBezTo>
                <a:cubicBezTo>
                  <a:pt x="339" y="315"/>
                  <a:pt x="341" y="326"/>
                  <a:pt x="344" y="335"/>
                </a:cubicBezTo>
                <a:cubicBezTo>
                  <a:pt x="275" y="387"/>
                  <a:pt x="275" y="387"/>
                  <a:pt x="275" y="387"/>
                </a:cubicBezTo>
                <a:cubicBezTo>
                  <a:pt x="296" y="411"/>
                  <a:pt x="296" y="411"/>
                  <a:pt x="296" y="411"/>
                </a:cubicBezTo>
                <a:cubicBezTo>
                  <a:pt x="283" y="433"/>
                  <a:pt x="283" y="433"/>
                  <a:pt x="283" y="433"/>
                </a:cubicBezTo>
                <a:cubicBezTo>
                  <a:pt x="308" y="653"/>
                  <a:pt x="308" y="653"/>
                  <a:pt x="308" y="653"/>
                </a:cubicBezTo>
                <a:cubicBezTo>
                  <a:pt x="306" y="656"/>
                  <a:pt x="306" y="656"/>
                  <a:pt x="306" y="656"/>
                </a:cubicBezTo>
                <a:cubicBezTo>
                  <a:pt x="526" y="656"/>
                  <a:pt x="526" y="656"/>
                  <a:pt x="526" y="656"/>
                </a:cubicBezTo>
                <a:cubicBezTo>
                  <a:pt x="526" y="529"/>
                  <a:pt x="526" y="529"/>
                  <a:pt x="526" y="529"/>
                </a:cubicBezTo>
                <a:cubicBezTo>
                  <a:pt x="529" y="506"/>
                  <a:pt x="529" y="472"/>
                  <a:pt x="515" y="438"/>
                </a:cubicBezTo>
                <a:cubicBezTo>
                  <a:pt x="505" y="416"/>
                  <a:pt x="473" y="399"/>
                  <a:pt x="425" y="376"/>
                </a:cubicBezTo>
                <a:cubicBezTo>
                  <a:pt x="405" y="365"/>
                  <a:pt x="371" y="345"/>
                  <a:pt x="355" y="336"/>
                </a:cubicBezTo>
                <a:cubicBezTo>
                  <a:pt x="350" y="327"/>
                  <a:pt x="348" y="312"/>
                  <a:pt x="350" y="291"/>
                </a:cubicBezTo>
                <a:cubicBezTo>
                  <a:pt x="349" y="291"/>
                  <a:pt x="349" y="291"/>
                  <a:pt x="349" y="291"/>
                </a:cubicBezTo>
                <a:cubicBezTo>
                  <a:pt x="381" y="249"/>
                  <a:pt x="383" y="184"/>
                  <a:pt x="382" y="154"/>
                </a:cubicBezTo>
                <a:cubicBezTo>
                  <a:pt x="389" y="102"/>
                  <a:pt x="396" y="71"/>
                  <a:pt x="361" y="42"/>
                </a:cubicBezTo>
                <a:cubicBezTo>
                  <a:pt x="311" y="1"/>
                  <a:pt x="188" y="0"/>
                  <a:pt x="148" y="50"/>
                </a:cubicBezTo>
                <a:cubicBezTo>
                  <a:pt x="128" y="75"/>
                  <a:pt x="123" y="93"/>
                  <a:pt x="135" y="130"/>
                </a:cubicBezTo>
                <a:cubicBezTo>
                  <a:pt x="137" y="136"/>
                  <a:pt x="139" y="142"/>
                  <a:pt x="141" y="147"/>
                </a:cubicBezTo>
                <a:cubicBezTo>
                  <a:pt x="141" y="150"/>
                  <a:pt x="141" y="153"/>
                  <a:pt x="141" y="156"/>
                </a:cubicBezTo>
                <a:cubicBezTo>
                  <a:pt x="141" y="160"/>
                  <a:pt x="140" y="237"/>
                  <a:pt x="180" y="287"/>
                </a:cubicBezTo>
                <a:cubicBezTo>
                  <a:pt x="181" y="293"/>
                  <a:pt x="187" y="326"/>
                  <a:pt x="176" y="344"/>
                </a:cubicBezTo>
                <a:cubicBezTo>
                  <a:pt x="156" y="352"/>
                  <a:pt x="109" y="373"/>
                  <a:pt x="75" y="386"/>
                </a:cubicBezTo>
                <a:cubicBezTo>
                  <a:pt x="30" y="403"/>
                  <a:pt x="0" y="427"/>
                  <a:pt x="2" y="516"/>
                </a:cubicBezTo>
                <a:cubicBezTo>
                  <a:pt x="2" y="520"/>
                  <a:pt x="2" y="524"/>
                  <a:pt x="2" y="528"/>
                </a:cubicBezTo>
                <a:cubicBezTo>
                  <a:pt x="2" y="528"/>
                  <a:pt x="2" y="528"/>
                  <a:pt x="2" y="528"/>
                </a:cubicBezTo>
                <a:cubicBezTo>
                  <a:pt x="2" y="533"/>
                  <a:pt x="2" y="533"/>
                  <a:pt x="2" y="533"/>
                </a:cubicBezTo>
                <a:cubicBezTo>
                  <a:pt x="2" y="534"/>
                  <a:pt x="2" y="535"/>
                  <a:pt x="2" y="536"/>
                </a:cubicBezTo>
                <a:cubicBezTo>
                  <a:pt x="2" y="656"/>
                  <a:pt x="2" y="656"/>
                  <a:pt x="2" y="656"/>
                </a:cubicBezTo>
                <a:lnTo>
                  <a:pt x="237" y="656"/>
                </a:lnTo>
                <a:close/>
                <a:moveTo>
                  <a:pt x="152" y="178"/>
                </a:moveTo>
                <a:cubicBezTo>
                  <a:pt x="156" y="147"/>
                  <a:pt x="167" y="117"/>
                  <a:pt x="168" y="109"/>
                </a:cubicBezTo>
                <a:cubicBezTo>
                  <a:pt x="173" y="116"/>
                  <a:pt x="202" y="138"/>
                  <a:pt x="258" y="138"/>
                </a:cubicBezTo>
                <a:cubicBezTo>
                  <a:pt x="323" y="138"/>
                  <a:pt x="358" y="101"/>
                  <a:pt x="358" y="101"/>
                </a:cubicBezTo>
                <a:cubicBezTo>
                  <a:pt x="358" y="101"/>
                  <a:pt x="365" y="119"/>
                  <a:pt x="371" y="143"/>
                </a:cubicBezTo>
                <a:cubicBezTo>
                  <a:pt x="372" y="160"/>
                  <a:pt x="376" y="246"/>
                  <a:pt x="336" y="291"/>
                </a:cubicBezTo>
                <a:cubicBezTo>
                  <a:pt x="319" y="309"/>
                  <a:pt x="296" y="319"/>
                  <a:pt x="269" y="319"/>
                </a:cubicBezTo>
                <a:cubicBezTo>
                  <a:pt x="239" y="319"/>
                  <a:pt x="214" y="309"/>
                  <a:pt x="195" y="289"/>
                </a:cubicBezTo>
                <a:cubicBezTo>
                  <a:pt x="164" y="257"/>
                  <a:pt x="155" y="207"/>
                  <a:pt x="152" y="178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Brand Sphere of Influence</a:t>
            </a:r>
            <a:endParaRPr lang="en-US" sz="3600" dirty="0">
              <a:solidFill>
                <a:schemeClr val="tx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43351A63-6404-4501-B01A-3AD9E15D21B4}"/>
              </a:ext>
            </a:extLst>
          </p:cNvPr>
          <p:cNvGrpSpPr/>
          <p:nvPr/>
        </p:nvGrpSpPr>
        <p:grpSpPr>
          <a:xfrm>
            <a:off x="1701924" y="1837750"/>
            <a:ext cx="8627852" cy="4539533"/>
            <a:chOff x="4292004" y="2480666"/>
            <a:chExt cx="7405924" cy="3896617"/>
          </a:xfrm>
        </p:grpSpPr>
        <p:grpSp>
          <p:nvGrpSpPr>
            <p:cNvPr id="4" name="Group 3"/>
            <p:cNvGrpSpPr/>
            <p:nvPr/>
          </p:nvGrpSpPr>
          <p:grpSpPr>
            <a:xfrm>
              <a:off x="9680448" y="4180313"/>
              <a:ext cx="604722" cy="788834"/>
              <a:chOff x="10833101" y="2330450"/>
              <a:chExt cx="3811588" cy="4972051"/>
            </a:xfrm>
            <a:solidFill>
              <a:schemeClr val="accent4"/>
            </a:solidFill>
            <a:effectLst/>
          </p:grpSpPr>
          <p:sp>
            <p:nvSpPr>
              <p:cNvPr id="49" name="Freeform 7"/>
              <p:cNvSpPr>
                <a:spLocks/>
              </p:cNvSpPr>
              <p:nvPr/>
            </p:nvSpPr>
            <p:spPr bwMode="auto">
              <a:xfrm>
                <a:off x="10833101" y="2330450"/>
                <a:ext cx="3811588" cy="4103688"/>
              </a:xfrm>
              <a:custGeom>
                <a:avLst/>
                <a:gdLst>
                  <a:gd name="T0" fmla="*/ 2710 w 4803"/>
                  <a:gd name="T1" fmla="*/ 22 h 5169"/>
                  <a:gd name="T2" fmla="*/ 3072 w 4803"/>
                  <a:gd name="T3" fmla="*/ 186 h 5169"/>
                  <a:gd name="T4" fmla="*/ 3333 w 4803"/>
                  <a:gd name="T5" fmla="*/ 476 h 5169"/>
                  <a:gd name="T6" fmla="*/ 3458 w 4803"/>
                  <a:gd name="T7" fmla="*/ 857 h 5169"/>
                  <a:gd name="T8" fmla="*/ 3449 w 4803"/>
                  <a:gd name="T9" fmla="*/ 2037 h 5169"/>
                  <a:gd name="T10" fmla="*/ 3323 w 4803"/>
                  <a:gd name="T11" fmla="*/ 2265 h 5169"/>
                  <a:gd name="T12" fmla="*/ 3365 w 4803"/>
                  <a:gd name="T13" fmla="*/ 3159 h 5169"/>
                  <a:gd name="T14" fmla="*/ 3633 w 4803"/>
                  <a:gd name="T15" fmla="*/ 3307 h 5169"/>
                  <a:gd name="T16" fmla="*/ 3988 w 4803"/>
                  <a:gd name="T17" fmla="*/ 3525 h 5169"/>
                  <a:gd name="T18" fmla="*/ 4389 w 4803"/>
                  <a:gd name="T19" fmla="*/ 3805 h 5169"/>
                  <a:gd name="T20" fmla="*/ 4694 w 4803"/>
                  <a:gd name="T21" fmla="*/ 4072 h 5169"/>
                  <a:gd name="T22" fmla="*/ 4799 w 4803"/>
                  <a:gd name="T23" fmla="*/ 4335 h 5169"/>
                  <a:gd name="T24" fmla="*/ 4787 w 4803"/>
                  <a:gd name="T25" fmla="*/ 5110 h 5169"/>
                  <a:gd name="T26" fmla="*/ 4686 w 4803"/>
                  <a:gd name="T27" fmla="*/ 5169 h 5169"/>
                  <a:gd name="T28" fmla="*/ 4585 w 4803"/>
                  <a:gd name="T29" fmla="*/ 5110 h 5169"/>
                  <a:gd name="T30" fmla="*/ 4566 w 4803"/>
                  <a:gd name="T31" fmla="*/ 4357 h 5169"/>
                  <a:gd name="T32" fmla="*/ 4483 w 4803"/>
                  <a:gd name="T33" fmla="*/ 4180 h 5169"/>
                  <a:gd name="T34" fmla="*/ 4159 w 4803"/>
                  <a:gd name="T35" fmla="*/ 3923 h 5169"/>
                  <a:gd name="T36" fmla="*/ 3788 w 4803"/>
                  <a:gd name="T37" fmla="*/ 3673 h 5169"/>
                  <a:gd name="T38" fmla="*/ 3466 w 4803"/>
                  <a:gd name="T39" fmla="*/ 3481 h 5169"/>
                  <a:gd name="T40" fmla="*/ 3232 w 4803"/>
                  <a:gd name="T41" fmla="*/ 3351 h 5169"/>
                  <a:gd name="T42" fmla="*/ 3102 w 4803"/>
                  <a:gd name="T43" fmla="*/ 3283 h 5169"/>
                  <a:gd name="T44" fmla="*/ 3043 w 4803"/>
                  <a:gd name="T45" fmla="*/ 3161 h 5169"/>
                  <a:gd name="T46" fmla="*/ 3074 w 4803"/>
                  <a:gd name="T47" fmla="*/ 2176 h 5169"/>
                  <a:gd name="T48" fmla="*/ 3195 w 4803"/>
                  <a:gd name="T49" fmla="*/ 2046 h 5169"/>
                  <a:gd name="T50" fmla="*/ 3232 w 4803"/>
                  <a:gd name="T51" fmla="*/ 962 h 5169"/>
                  <a:gd name="T52" fmla="*/ 3146 w 4803"/>
                  <a:gd name="T53" fmla="*/ 619 h 5169"/>
                  <a:gd name="T54" fmla="*/ 2919 w 4803"/>
                  <a:gd name="T55" fmla="*/ 362 h 5169"/>
                  <a:gd name="T56" fmla="*/ 2594 w 4803"/>
                  <a:gd name="T57" fmla="*/ 238 h 5169"/>
                  <a:gd name="T58" fmla="*/ 2120 w 4803"/>
                  <a:gd name="T59" fmla="*/ 253 h 5169"/>
                  <a:gd name="T60" fmla="*/ 1815 w 4803"/>
                  <a:gd name="T61" fmla="*/ 417 h 5169"/>
                  <a:gd name="T62" fmla="*/ 1619 w 4803"/>
                  <a:gd name="T63" fmla="*/ 699 h 5169"/>
                  <a:gd name="T64" fmla="*/ 1569 w 4803"/>
                  <a:gd name="T65" fmla="*/ 1903 h 5169"/>
                  <a:gd name="T66" fmla="*/ 1632 w 4803"/>
                  <a:gd name="T67" fmla="*/ 2090 h 5169"/>
                  <a:gd name="T68" fmla="*/ 1742 w 4803"/>
                  <a:gd name="T69" fmla="*/ 2200 h 5169"/>
                  <a:gd name="T70" fmla="*/ 1754 w 4803"/>
                  <a:gd name="T71" fmla="*/ 3197 h 5169"/>
                  <a:gd name="T72" fmla="*/ 1668 w 4803"/>
                  <a:gd name="T73" fmla="*/ 3304 h 5169"/>
                  <a:gd name="T74" fmla="*/ 1522 w 4803"/>
                  <a:gd name="T75" fmla="*/ 3378 h 5169"/>
                  <a:gd name="T76" fmla="*/ 1261 w 4803"/>
                  <a:gd name="T77" fmla="*/ 3523 h 5169"/>
                  <a:gd name="T78" fmla="*/ 924 w 4803"/>
                  <a:gd name="T79" fmla="*/ 3731 h 5169"/>
                  <a:gd name="T80" fmla="*/ 547 w 4803"/>
                  <a:gd name="T81" fmla="*/ 3995 h 5169"/>
                  <a:gd name="T82" fmla="*/ 288 w 4803"/>
                  <a:gd name="T83" fmla="*/ 4220 h 5169"/>
                  <a:gd name="T84" fmla="*/ 231 w 4803"/>
                  <a:gd name="T85" fmla="*/ 4409 h 5169"/>
                  <a:gd name="T86" fmla="*/ 196 w 4803"/>
                  <a:gd name="T87" fmla="*/ 5135 h 5169"/>
                  <a:gd name="T88" fmla="*/ 84 w 4803"/>
                  <a:gd name="T89" fmla="*/ 5165 h 5169"/>
                  <a:gd name="T90" fmla="*/ 4 w 4803"/>
                  <a:gd name="T91" fmla="*/ 5085 h 5169"/>
                  <a:gd name="T92" fmla="*/ 19 w 4803"/>
                  <a:gd name="T93" fmla="*/ 4266 h 5169"/>
                  <a:gd name="T94" fmla="*/ 156 w 4803"/>
                  <a:gd name="T95" fmla="*/ 4018 h 5169"/>
                  <a:gd name="T96" fmla="*/ 516 w 4803"/>
                  <a:gd name="T97" fmla="*/ 3731 h 5169"/>
                  <a:gd name="T98" fmla="*/ 910 w 4803"/>
                  <a:gd name="T99" fmla="*/ 3466 h 5169"/>
                  <a:gd name="T100" fmla="*/ 1247 w 4803"/>
                  <a:gd name="T101" fmla="*/ 3266 h 5169"/>
                  <a:gd name="T102" fmla="*/ 1487 w 4803"/>
                  <a:gd name="T103" fmla="*/ 3134 h 5169"/>
                  <a:gd name="T104" fmla="*/ 1438 w 4803"/>
                  <a:gd name="T105" fmla="*/ 2214 h 5169"/>
                  <a:gd name="T106" fmla="*/ 1343 w 4803"/>
                  <a:gd name="T107" fmla="*/ 1970 h 5169"/>
                  <a:gd name="T108" fmla="*/ 1362 w 4803"/>
                  <a:gd name="T109" fmla="*/ 756 h 5169"/>
                  <a:gd name="T110" fmla="*/ 1525 w 4803"/>
                  <a:gd name="T111" fmla="*/ 394 h 5169"/>
                  <a:gd name="T112" fmla="*/ 1815 w 4803"/>
                  <a:gd name="T113" fmla="*/ 131 h 5169"/>
                  <a:gd name="T114" fmla="*/ 2196 w 4803"/>
                  <a:gd name="T115" fmla="*/ 5 h 5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803" h="5169">
                    <a:moveTo>
                      <a:pt x="2300" y="0"/>
                    </a:moveTo>
                    <a:lnTo>
                      <a:pt x="2502" y="0"/>
                    </a:lnTo>
                    <a:lnTo>
                      <a:pt x="2607" y="5"/>
                    </a:lnTo>
                    <a:lnTo>
                      <a:pt x="2710" y="22"/>
                    </a:lnTo>
                    <a:lnTo>
                      <a:pt x="2807" y="49"/>
                    </a:lnTo>
                    <a:lnTo>
                      <a:pt x="2900" y="85"/>
                    </a:lnTo>
                    <a:lnTo>
                      <a:pt x="2988" y="131"/>
                    </a:lnTo>
                    <a:lnTo>
                      <a:pt x="3072" y="186"/>
                    </a:lnTo>
                    <a:lnTo>
                      <a:pt x="3148" y="247"/>
                    </a:lnTo>
                    <a:lnTo>
                      <a:pt x="3216" y="318"/>
                    </a:lnTo>
                    <a:lnTo>
                      <a:pt x="3279" y="394"/>
                    </a:lnTo>
                    <a:lnTo>
                      <a:pt x="3333" y="476"/>
                    </a:lnTo>
                    <a:lnTo>
                      <a:pt x="3378" y="566"/>
                    </a:lnTo>
                    <a:lnTo>
                      <a:pt x="3416" y="659"/>
                    </a:lnTo>
                    <a:lnTo>
                      <a:pt x="3443" y="756"/>
                    </a:lnTo>
                    <a:lnTo>
                      <a:pt x="3458" y="857"/>
                    </a:lnTo>
                    <a:lnTo>
                      <a:pt x="3464" y="962"/>
                    </a:lnTo>
                    <a:lnTo>
                      <a:pt x="3464" y="1903"/>
                    </a:lnTo>
                    <a:lnTo>
                      <a:pt x="3460" y="1970"/>
                    </a:lnTo>
                    <a:lnTo>
                      <a:pt x="3449" y="2037"/>
                    </a:lnTo>
                    <a:lnTo>
                      <a:pt x="3428" y="2099"/>
                    </a:lnTo>
                    <a:lnTo>
                      <a:pt x="3399" y="2159"/>
                    </a:lnTo>
                    <a:lnTo>
                      <a:pt x="3365" y="2214"/>
                    </a:lnTo>
                    <a:lnTo>
                      <a:pt x="3323" y="2265"/>
                    </a:lnTo>
                    <a:lnTo>
                      <a:pt x="3275" y="2313"/>
                    </a:lnTo>
                    <a:lnTo>
                      <a:pt x="3275" y="3113"/>
                    </a:lnTo>
                    <a:lnTo>
                      <a:pt x="3315" y="3134"/>
                    </a:lnTo>
                    <a:lnTo>
                      <a:pt x="3365" y="3159"/>
                    </a:lnTo>
                    <a:lnTo>
                      <a:pt x="3420" y="3189"/>
                    </a:lnTo>
                    <a:lnTo>
                      <a:pt x="3485" y="3224"/>
                    </a:lnTo>
                    <a:lnTo>
                      <a:pt x="3555" y="3264"/>
                    </a:lnTo>
                    <a:lnTo>
                      <a:pt x="3633" y="3307"/>
                    </a:lnTo>
                    <a:lnTo>
                      <a:pt x="3715" y="3355"/>
                    </a:lnTo>
                    <a:lnTo>
                      <a:pt x="3803" y="3408"/>
                    </a:lnTo>
                    <a:lnTo>
                      <a:pt x="3892" y="3466"/>
                    </a:lnTo>
                    <a:lnTo>
                      <a:pt x="3988" y="3525"/>
                    </a:lnTo>
                    <a:lnTo>
                      <a:pt x="4085" y="3589"/>
                    </a:lnTo>
                    <a:lnTo>
                      <a:pt x="4186" y="3658"/>
                    </a:lnTo>
                    <a:lnTo>
                      <a:pt x="4287" y="3731"/>
                    </a:lnTo>
                    <a:lnTo>
                      <a:pt x="4389" y="3805"/>
                    </a:lnTo>
                    <a:lnTo>
                      <a:pt x="4492" y="3885"/>
                    </a:lnTo>
                    <a:lnTo>
                      <a:pt x="4595" y="3967"/>
                    </a:lnTo>
                    <a:lnTo>
                      <a:pt x="4648" y="4016"/>
                    </a:lnTo>
                    <a:lnTo>
                      <a:pt x="4694" y="4072"/>
                    </a:lnTo>
                    <a:lnTo>
                      <a:pt x="4732" y="4133"/>
                    </a:lnTo>
                    <a:lnTo>
                      <a:pt x="4763" y="4197"/>
                    </a:lnTo>
                    <a:lnTo>
                      <a:pt x="4785" y="4264"/>
                    </a:lnTo>
                    <a:lnTo>
                      <a:pt x="4799" y="4335"/>
                    </a:lnTo>
                    <a:lnTo>
                      <a:pt x="4803" y="4409"/>
                    </a:lnTo>
                    <a:lnTo>
                      <a:pt x="4803" y="5051"/>
                    </a:lnTo>
                    <a:lnTo>
                      <a:pt x="4799" y="5083"/>
                    </a:lnTo>
                    <a:lnTo>
                      <a:pt x="4787" y="5110"/>
                    </a:lnTo>
                    <a:lnTo>
                      <a:pt x="4768" y="5135"/>
                    </a:lnTo>
                    <a:lnTo>
                      <a:pt x="4745" y="5152"/>
                    </a:lnTo>
                    <a:lnTo>
                      <a:pt x="4717" y="5163"/>
                    </a:lnTo>
                    <a:lnTo>
                      <a:pt x="4686" y="5169"/>
                    </a:lnTo>
                    <a:lnTo>
                      <a:pt x="4656" y="5163"/>
                    </a:lnTo>
                    <a:lnTo>
                      <a:pt x="4627" y="5152"/>
                    </a:lnTo>
                    <a:lnTo>
                      <a:pt x="4605" y="5135"/>
                    </a:lnTo>
                    <a:lnTo>
                      <a:pt x="4585" y="5110"/>
                    </a:lnTo>
                    <a:lnTo>
                      <a:pt x="4574" y="5083"/>
                    </a:lnTo>
                    <a:lnTo>
                      <a:pt x="4570" y="5051"/>
                    </a:lnTo>
                    <a:lnTo>
                      <a:pt x="4570" y="4409"/>
                    </a:lnTo>
                    <a:lnTo>
                      <a:pt x="4566" y="4357"/>
                    </a:lnTo>
                    <a:lnTo>
                      <a:pt x="4555" y="4308"/>
                    </a:lnTo>
                    <a:lnTo>
                      <a:pt x="4538" y="4262"/>
                    </a:lnTo>
                    <a:lnTo>
                      <a:pt x="4513" y="4220"/>
                    </a:lnTo>
                    <a:lnTo>
                      <a:pt x="4483" y="4180"/>
                    </a:lnTo>
                    <a:lnTo>
                      <a:pt x="4446" y="4146"/>
                    </a:lnTo>
                    <a:lnTo>
                      <a:pt x="4351" y="4068"/>
                    </a:lnTo>
                    <a:lnTo>
                      <a:pt x="4254" y="3995"/>
                    </a:lnTo>
                    <a:lnTo>
                      <a:pt x="4159" y="3923"/>
                    </a:lnTo>
                    <a:lnTo>
                      <a:pt x="4064" y="3856"/>
                    </a:lnTo>
                    <a:lnTo>
                      <a:pt x="3969" y="3791"/>
                    </a:lnTo>
                    <a:lnTo>
                      <a:pt x="3877" y="3731"/>
                    </a:lnTo>
                    <a:lnTo>
                      <a:pt x="3788" y="3673"/>
                    </a:lnTo>
                    <a:lnTo>
                      <a:pt x="3702" y="3618"/>
                    </a:lnTo>
                    <a:lnTo>
                      <a:pt x="3618" y="3569"/>
                    </a:lnTo>
                    <a:lnTo>
                      <a:pt x="3540" y="3523"/>
                    </a:lnTo>
                    <a:lnTo>
                      <a:pt x="3466" y="3481"/>
                    </a:lnTo>
                    <a:lnTo>
                      <a:pt x="3399" y="3441"/>
                    </a:lnTo>
                    <a:lnTo>
                      <a:pt x="3336" y="3407"/>
                    </a:lnTo>
                    <a:lnTo>
                      <a:pt x="3279" y="3378"/>
                    </a:lnTo>
                    <a:lnTo>
                      <a:pt x="3232" y="3351"/>
                    </a:lnTo>
                    <a:lnTo>
                      <a:pt x="3190" y="3330"/>
                    </a:lnTo>
                    <a:lnTo>
                      <a:pt x="3157" y="3313"/>
                    </a:lnTo>
                    <a:lnTo>
                      <a:pt x="3133" y="3302"/>
                    </a:lnTo>
                    <a:lnTo>
                      <a:pt x="3102" y="3283"/>
                    </a:lnTo>
                    <a:lnTo>
                      <a:pt x="3077" y="3258"/>
                    </a:lnTo>
                    <a:lnTo>
                      <a:pt x="3058" y="3229"/>
                    </a:lnTo>
                    <a:lnTo>
                      <a:pt x="3047" y="3195"/>
                    </a:lnTo>
                    <a:lnTo>
                      <a:pt x="3043" y="3161"/>
                    </a:lnTo>
                    <a:lnTo>
                      <a:pt x="3043" y="2254"/>
                    </a:lnTo>
                    <a:lnTo>
                      <a:pt x="3047" y="2225"/>
                    </a:lnTo>
                    <a:lnTo>
                      <a:pt x="3058" y="2200"/>
                    </a:lnTo>
                    <a:lnTo>
                      <a:pt x="3074" y="2176"/>
                    </a:lnTo>
                    <a:lnTo>
                      <a:pt x="3094" y="2159"/>
                    </a:lnTo>
                    <a:lnTo>
                      <a:pt x="3134" y="2126"/>
                    </a:lnTo>
                    <a:lnTo>
                      <a:pt x="3169" y="2088"/>
                    </a:lnTo>
                    <a:lnTo>
                      <a:pt x="3195" y="2046"/>
                    </a:lnTo>
                    <a:lnTo>
                      <a:pt x="3216" y="2000"/>
                    </a:lnTo>
                    <a:lnTo>
                      <a:pt x="3228" y="1953"/>
                    </a:lnTo>
                    <a:lnTo>
                      <a:pt x="3232" y="1901"/>
                    </a:lnTo>
                    <a:lnTo>
                      <a:pt x="3232" y="962"/>
                    </a:lnTo>
                    <a:lnTo>
                      <a:pt x="3226" y="870"/>
                    </a:lnTo>
                    <a:lnTo>
                      <a:pt x="3209" y="783"/>
                    </a:lnTo>
                    <a:lnTo>
                      <a:pt x="3182" y="699"/>
                    </a:lnTo>
                    <a:lnTo>
                      <a:pt x="3146" y="619"/>
                    </a:lnTo>
                    <a:lnTo>
                      <a:pt x="3100" y="545"/>
                    </a:lnTo>
                    <a:lnTo>
                      <a:pt x="3047" y="478"/>
                    </a:lnTo>
                    <a:lnTo>
                      <a:pt x="2986" y="417"/>
                    </a:lnTo>
                    <a:lnTo>
                      <a:pt x="2919" y="362"/>
                    </a:lnTo>
                    <a:lnTo>
                      <a:pt x="2845" y="318"/>
                    </a:lnTo>
                    <a:lnTo>
                      <a:pt x="2765" y="280"/>
                    </a:lnTo>
                    <a:lnTo>
                      <a:pt x="2681" y="253"/>
                    </a:lnTo>
                    <a:lnTo>
                      <a:pt x="2594" y="238"/>
                    </a:lnTo>
                    <a:lnTo>
                      <a:pt x="2502" y="232"/>
                    </a:lnTo>
                    <a:lnTo>
                      <a:pt x="2299" y="232"/>
                    </a:lnTo>
                    <a:lnTo>
                      <a:pt x="2207" y="238"/>
                    </a:lnTo>
                    <a:lnTo>
                      <a:pt x="2120" y="253"/>
                    </a:lnTo>
                    <a:lnTo>
                      <a:pt x="2036" y="280"/>
                    </a:lnTo>
                    <a:lnTo>
                      <a:pt x="1956" y="318"/>
                    </a:lnTo>
                    <a:lnTo>
                      <a:pt x="1881" y="362"/>
                    </a:lnTo>
                    <a:lnTo>
                      <a:pt x="1815" y="417"/>
                    </a:lnTo>
                    <a:lnTo>
                      <a:pt x="1754" y="478"/>
                    </a:lnTo>
                    <a:lnTo>
                      <a:pt x="1701" y="545"/>
                    </a:lnTo>
                    <a:lnTo>
                      <a:pt x="1655" y="619"/>
                    </a:lnTo>
                    <a:lnTo>
                      <a:pt x="1619" y="699"/>
                    </a:lnTo>
                    <a:lnTo>
                      <a:pt x="1592" y="783"/>
                    </a:lnTo>
                    <a:lnTo>
                      <a:pt x="1575" y="870"/>
                    </a:lnTo>
                    <a:lnTo>
                      <a:pt x="1569" y="962"/>
                    </a:lnTo>
                    <a:lnTo>
                      <a:pt x="1569" y="1903"/>
                    </a:lnTo>
                    <a:lnTo>
                      <a:pt x="1573" y="1953"/>
                    </a:lnTo>
                    <a:lnTo>
                      <a:pt x="1586" y="2002"/>
                    </a:lnTo>
                    <a:lnTo>
                      <a:pt x="1605" y="2048"/>
                    </a:lnTo>
                    <a:lnTo>
                      <a:pt x="1632" y="2090"/>
                    </a:lnTo>
                    <a:lnTo>
                      <a:pt x="1666" y="2128"/>
                    </a:lnTo>
                    <a:lnTo>
                      <a:pt x="1706" y="2159"/>
                    </a:lnTo>
                    <a:lnTo>
                      <a:pt x="1727" y="2178"/>
                    </a:lnTo>
                    <a:lnTo>
                      <a:pt x="1742" y="2200"/>
                    </a:lnTo>
                    <a:lnTo>
                      <a:pt x="1754" y="2227"/>
                    </a:lnTo>
                    <a:lnTo>
                      <a:pt x="1758" y="2256"/>
                    </a:lnTo>
                    <a:lnTo>
                      <a:pt x="1758" y="3161"/>
                    </a:lnTo>
                    <a:lnTo>
                      <a:pt x="1754" y="3197"/>
                    </a:lnTo>
                    <a:lnTo>
                      <a:pt x="1742" y="3229"/>
                    </a:lnTo>
                    <a:lnTo>
                      <a:pt x="1723" y="3260"/>
                    </a:lnTo>
                    <a:lnTo>
                      <a:pt x="1699" y="3285"/>
                    </a:lnTo>
                    <a:lnTo>
                      <a:pt x="1668" y="3304"/>
                    </a:lnTo>
                    <a:lnTo>
                      <a:pt x="1643" y="3315"/>
                    </a:lnTo>
                    <a:lnTo>
                      <a:pt x="1611" y="3332"/>
                    </a:lnTo>
                    <a:lnTo>
                      <a:pt x="1569" y="3353"/>
                    </a:lnTo>
                    <a:lnTo>
                      <a:pt x="1522" y="3378"/>
                    </a:lnTo>
                    <a:lnTo>
                      <a:pt x="1464" y="3408"/>
                    </a:lnTo>
                    <a:lnTo>
                      <a:pt x="1402" y="3443"/>
                    </a:lnTo>
                    <a:lnTo>
                      <a:pt x="1335" y="3481"/>
                    </a:lnTo>
                    <a:lnTo>
                      <a:pt x="1261" y="3523"/>
                    </a:lnTo>
                    <a:lnTo>
                      <a:pt x="1183" y="3570"/>
                    </a:lnTo>
                    <a:lnTo>
                      <a:pt x="1099" y="3620"/>
                    </a:lnTo>
                    <a:lnTo>
                      <a:pt x="1013" y="3673"/>
                    </a:lnTo>
                    <a:lnTo>
                      <a:pt x="924" y="3731"/>
                    </a:lnTo>
                    <a:lnTo>
                      <a:pt x="832" y="3791"/>
                    </a:lnTo>
                    <a:lnTo>
                      <a:pt x="737" y="3856"/>
                    </a:lnTo>
                    <a:lnTo>
                      <a:pt x="642" y="3925"/>
                    </a:lnTo>
                    <a:lnTo>
                      <a:pt x="547" y="3995"/>
                    </a:lnTo>
                    <a:lnTo>
                      <a:pt x="449" y="4070"/>
                    </a:lnTo>
                    <a:lnTo>
                      <a:pt x="354" y="4148"/>
                    </a:lnTo>
                    <a:lnTo>
                      <a:pt x="318" y="4182"/>
                    </a:lnTo>
                    <a:lnTo>
                      <a:pt x="288" y="4220"/>
                    </a:lnTo>
                    <a:lnTo>
                      <a:pt x="263" y="4264"/>
                    </a:lnTo>
                    <a:lnTo>
                      <a:pt x="246" y="4310"/>
                    </a:lnTo>
                    <a:lnTo>
                      <a:pt x="234" y="4359"/>
                    </a:lnTo>
                    <a:lnTo>
                      <a:pt x="231" y="4409"/>
                    </a:lnTo>
                    <a:lnTo>
                      <a:pt x="231" y="5053"/>
                    </a:lnTo>
                    <a:lnTo>
                      <a:pt x="227" y="5083"/>
                    </a:lnTo>
                    <a:lnTo>
                      <a:pt x="215" y="5112"/>
                    </a:lnTo>
                    <a:lnTo>
                      <a:pt x="196" y="5135"/>
                    </a:lnTo>
                    <a:lnTo>
                      <a:pt x="173" y="5154"/>
                    </a:lnTo>
                    <a:lnTo>
                      <a:pt x="145" y="5165"/>
                    </a:lnTo>
                    <a:lnTo>
                      <a:pt x="114" y="5169"/>
                    </a:lnTo>
                    <a:lnTo>
                      <a:pt x="84" y="5165"/>
                    </a:lnTo>
                    <a:lnTo>
                      <a:pt x="55" y="5154"/>
                    </a:lnTo>
                    <a:lnTo>
                      <a:pt x="32" y="5137"/>
                    </a:lnTo>
                    <a:lnTo>
                      <a:pt x="15" y="5112"/>
                    </a:lnTo>
                    <a:lnTo>
                      <a:pt x="4" y="5085"/>
                    </a:lnTo>
                    <a:lnTo>
                      <a:pt x="0" y="5053"/>
                    </a:lnTo>
                    <a:lnTo>
                      <a:pt x="0" y="4409"/>
                    </a:lnTo>
                    <a:lnTo>
                      <a:pt x="6" y="4336"/>
                    </a:lnTo>
                    <a:lnTo>
                      <a:pt x="19" y="4266"/>
                    </a:lnTo>
                    <a:lnTo>
                      <a:pt x="42" y="4197"/>
                    </a:lnTo>
                    <a:lnTo>
                      <a:pt x="72" y="4133"/>
                    </a:lnTo>
                    <a:lnTo>
                      <a:pt x="111" y="4073"/>
                    </a:lnTo>
                    <a:lnTo>
                      <a:pt x="156" y="4018"/>
                    </a:lnTo>
                    <a:lnTo>
                      <a:pt x="210" y="3967"/>
                    </a:lnTo>
                    <a:lnTo>
                      <a:pt x="312" y="3885"/>
                    </a:lnTo>
                    <a:lnTo>
                      <a:pt x="415" y="3807"/>
                    </a:lnTo>
                    <a:lnTo>
                      <a:pt x="516" y="3731"/>
                    </a:lnTo>
                    <a:lnTo>
                      <a:pt x="619" y="3658"/>
                    </a:lnTo>
                    <a:lnTo>
                      <a:pt x="718" y="3591"/>
                    </a:lnTo>
                    <a:lnTo>
                      <a:pt x="815" y="3527"/>
                    </a:lnTo>
                    <a:lnTo>
                      <a:pt x="910" y="3466"/>
                    </a:lnTo>
                    <a:lnTo>
                      <a:pt x="1002" y="3408"/>
                    </a:lnTo>
                    <a:lnTo>
                      <a:pt x="1089" y="3357"/>
                    </a:lnTo>
                    <a:lnTo>
                      <a:pt x="1171" y="3307"/>
                    </a:lnTo>
                    <a:lnTo>
                      <a:pt x="1247" y="3266"/>
                    </a:lnTo>
                    <a:lnTo>
                      <a:pt x="1318" y="3226"/>
                    </a:lnTo>
                    <a:lnTo>
                      <a:pt x="1383" y="3191"/>
                    </a:lnTo>
                    <a:lnTo>
                      <a:pt x="1440" y="3161"/>
                    </a:lnTo>
                    <a:lnTo>
                      <a:pt x="1487" y="3134"/>
                    </a:lnTo>
                    <a:lnTo>
                      <a:pt x="1527" y="3115"/>
                    </a:lnTo>
                    <a:lnTo>
                      <a:pt x="1527" y="2311"/>
                    </a:lnTo>
                    <a:lnTo>
                      <a:pt x="1480" y="2265"/>
                    </a:lnTo>
                    <a:lnTo>
                      <a:pt x="1438" y="2214"/>
                    </a:lnTo>
                    <a:lnTo>
                      <a:pt x="1404" y="2159"/>
                    </a:lnTo>
                    <a:lnTo>
                      <a:pt x="1375" y="2098"/>
                    </a:lnTo>
                    <a:lnTo>
                      <a:pt x="1356" y="2035"/>
                    </a:lnTo>
                    <a:lnTo>
                      <a:pt x="1343" y="1970"/>
                    </a:lnTo>
                    <a:lnTo>
                      <a:pt x="1339" y="1901"/>
                    </a:lnTo>
                    <a:lnTo>
                      <a:pt x="1339" y="962"/>
                    </a:lnTo>
                    <a:lnTo>
                      <a:pt x="1344" y="857"/>
                    </a:lnTo>
                    <a:lnTo>
                      <a:pt x="1362" y="756"/>
                    </a:lnTo>
                    <a:lnTo>
                      <a:pt x="1388" y="659"/>
                    </a:lnTo>
                    <a:lnTo>
                      <a:pt x="1424" y="566"/>
                    </a:lnTo>
                    <a:lnTo>
                      <a:pt x="1470" y="476"/>
                    </a:lnTo>
                    <a:lnTo>
                      <a:pt x="1525" y="394"/>
                    </a:lnTo>
                    <a:lnTo>
                      <a:pt x="1586" y="318"/>
                    </a:lnTo>
                    <a:lnTo>
                      <a:pt x="1657" y="247"/>
                    </a:lnTo>
                    <a:lnTo>
                      <a:pt x="1733" y="186"/>
                    </a:lnTo>
                    <a:lnTo>
                      <a:pt x="1815" y="131"/>
                    </a:lnTo>
                    <a:lnTo>
                      <a:pt x="1904" y="85"/>
                    </a:lnTo>
                    <a:lnTo>
                      <a:pt x="1998" y="49"/>
                    </a:lnTo>
                    <a:lnTo>
                      <a:pt x="2095" y="22"/>
                    </a:lnTo>
                    <a:lnTo>
                      <a:pt x="2196" y="5"/>
                    </a:lnTo>
                    <a:lnTo>
                      <a:pt x="230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50" name="Freeform 8"/>
              <p:cNvSpPr>
                <a:spLocks noEditPoints="1"/>
              </p:cNvSpPr>
              <p:nvPr/>
            </p:nvSpPr>
            <p:spPr bwMode="auto">
              <a:xfrm>
                <a:off x="12396788" y="4954588"/>
                <a:ext cx="679450" cy="2347913"/>
              </a:xfrm>
              <a:custGeom>
                <a:avLst/>
                <a:gdLst>
                  <a:gd name="T0" fmla="*/ 240 w 857"/>
                  <a:gd name="T1" fmla="*/ 2524 h 2959"/>
                  <a:gd name="T2" fmla="*/ 604 w 857"/>
                  <a:gd name="T3" fmla="*/ 2519 h 2959"/>
                  <a:gd name="T4" fmla="*/ 472 w 857"/>
                  <a:gd name="T5" fmla="*/ 541 h 2959"/>
                  <a:gd name="T6" fmla="*/ 375 w 857"/>
                  <a:gd name="T7" fmla="*/ 539 h 2959"/>
                  <a:gd name="T8" fmla="*/ 116 w 857"/>
                  <a:gd name="T9" fmla="*/ 0 h 2959"/>
                  <a:gd name="T10" fmla="*/ 175 w 857"/>
                  <a:gd name="T11" fmla="*/ 17 h 2959"/>
                  <a:gd name="T12" fmla="*/ 217 w 857"/>
                  <a:gd name="T13" fmla="*/ 59 h 2959"/>
                  <a:gd name="T14" fmla="*/ 232 w 857"/>
                  <a:gd name="T15" fmla="*/ 116 h 2959"/>
                  <a:gd name="T16" fmla="*/ 253 w 857"/>
                  <a:gd name="T17" fmla="*/ 203 h 2959"/>
                  <a:gd name="T18" fmla="*/ 307 w 857"/>
                  <a:gd name="T19" fmla="*/ 270 h 2959"/>
                  <a:gd name="T20" fmla="*/ 385 w 857"/>
                  <a:gd name="T21" fmla="*/ 306 h 2959"/>
                  <a:gd name="T22" fmla="*/ 469 w 857"/>
                  <a:gd name="T23" fmla="*/ 308 h 2959"/>
                  <a:gd name="T24" fmla="*/ 539 w 857"/>
                  <a:gd name="T25" fmla="*/ 280 h 2959"/>
                  <a:gd name="T26" fmla="*/ 552 w 857"/>
                  <a:gd name="T27" fmla="*/ 266 h 2959"/>
                  <a:gd name="T28" fmla="*/ 587 w 857"/>
                  <a:gd name="T29" fmla="*/ 232 h 2959"/>
                  <a:gd name="T30" fmla="*/ 621 w 857"/>
                  <a:gd name="T31" fmla="*/ 158 h 2959"/>
                  <a:gd name="T32" fmla="*/ 628 w 857"/>
                  <a:gd name="T33" fmla="*/ 85 h 2959"/>
                  <a:gd name="T34" fmla="*/ 659 w 857"/>
                  <a:gd name="T35" fmla="*/ 34 h 2959"/>
                  <a:gd name="T36" fmla="*/ 710 w 857"/>
                  <a:gd name="T37" fmla="*/ 3 h 2959"/>
                  <a:gd name="T38" fmla="*/ 771 w 857"/>
                  <a:gd name="T39" fmla="*/ 3 h 2959"/>
                  <a:gd name="T40" fmla="*/ 823 w 857"/>
                  <a:gd name="T41" fmla="*/ 34 h 2959"/>
                  <a:gd name="T42" fmla="*/ 853 w 857"/>
                  <a:gd name="T43" fmla="*/ 85 h 2959"/>
                  <a:gd name="T44" fmla="*/ 853 w 857"/>
                  <a:gd name="T45" fmla="*/ 183 h 2959"/>
                  <a:gd name="T46" fmla="*/ 813 w 857"/>
                  <a:gd name="T47" fmla="*/ 304 h 2959"/>
                  <a:gd name="T48" fmla="*/ 743 w 857"/>
                  <a:gd name="T49" fmla="*/ 407 h 2959"/>
                  <a:gd name="T50" fmla="*/ 836 w 857"/>
                  <a:gd name="T51" fmla="*/ 2597 h 2959"/>
                  <a:gd name="T52" fmla="*/ 802 w 857"/>
                  <a:gd name="T53" fmla="*/ 2654 h 2959"/>
                  <a:gd name="T54" fmla="*/ 472 w 857"/>
                  <a:gd name="T55" fmla="*/ 2945 h 2959"/>
                  <a:gd name="T56" fmla="*/ 417 w 857"/>
                  <a:gd name="T57" fmla="*/ 2959 h 2959"/>
                  <a:gd name="T58" fmla="*/ 364 w 857"/>
                  <a:gd name="T59" fmla="*/ 2945 h 2959"/>
                  <a:gd name="T60" fmla="*/ 42 w 857"/>
                  <a:gd name="T61" fmla="*/ 2660 h 2959"/>
                  <a:gd name="T62" fmla="*/ 6 w 857"/>
                  <a:gd name="T63" fmla="*/ 2602 h 2959"/>
                  <a:gd name="T64" fmla="*/ 97 w 857"/>
                  <a:gd name="T65" fmla="*/ 388 h 2959"/>
                  <a:gd name="T66" fmla="*/ 38 w 857"/>
                  <a:gd name="T67" fmla="*/ 289 h 2959"/>
                  <a:gd name="T68" fmla="*/ 4 w 857"/>
                  <a:gd name="T69" fmla="*/ 177 h 2959"/>
                  <a:gd name="T70" fmla="*/ 4 w 857"/>
                  <a:gd name="T71" fmla="*/ 85 h 2959"/>
                  <a:gd name="T72" fmla="*/ 34 w 857"/>
                  <a:gd name="T73" fmla="*/ 34 h 2959"/>
                  <a:gd name="T74" fmla="*/ 86 w 857"/>
                  <a:gd name="T75" fmla="*/ 3 h 29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857" h="2959">
                    <a:moveTo>
                      <a:pt x="326" y="529"/>
                    </a:moveTo>
                    <a:lnTo>
                      <a:pt x="240" y="2524"/>
                    </a:lnTo>
                    <a:lnTo>
                      <a:pt x="419" y="2686"/>
                    </a:lnTo>
                    <a:lnTo>
                      <a:pt x="604" y="2519"/>
                    </a:lnTo>
                    <a:lnTo>
                      <a:pt x="514" y="533"/>
                    </a:lnTo>
                    <a:lnTo>
                      <a:pt x="472" y="541"/>
                    </a:lnTo>
                    <a:lnTo>
                      <a:pt x="429" y="543"/>
                    </a:lnTo>
                    <a:lnTo>
                      <a:pt x="375" y="539"/>
                    </a:lnTo>
                    <a:lnTo>
                      <a:pt x="326" y="529"/>
                    </a:lnTo>
                    <a:close/>
                    <a:moveTo>
                      <a:pt x="116" y="0"/>
                    </a:moveTo>
                    <a:lnTo>
                      <a:pt x="147" y="3"/>
                    </a:lnTo>
                    <a:lnTo>
                      <a:pt x="175" y="17"/>
                    </a:lnTo>
                    <a:lnTo>
                      <a:pt x="198" y="34"/>
                    </a:lnTo>
                    <a:lnTo>
                      <a:pt x="217" y="59"/>
                    </a:lnTo>
                    <a:lnTo>
                      <a:pt x="229" y="85"/>
                    </a:lnTo>
                    <a:lnTo>
                      <a:pt x="232" y="116"/>
                    </a:lnTo>
                    <a:lnTo>
                      <a:pt x="238" y="162"/>
                    </a:lnTo>
                    <a:lnTo>
                      <a:pt x="253" y="203"/>
                    </a:lnTo>
                    <a:lnTo>
                      <a:pt x="276" y="240"/>
                    </a:lnTo>
                    <a:lnTo>
                      <a:pt x="307" y="270"/>
                    </a:lnTo>
                    <a:lnTo>
                      <a:pt x="343" y="293"/>
                    </a:lnTo>
                    <a:lnTo>
                      <a:pt x="385" y="306"/>
                    </a:lnTo>
                    <a:lnTo>
                      <a:pt x="429" y="312"/>
                    </a:lnTo>
                    <a:lnTo>
                      <a:pt x="469" y="308"/>
                    </a:lnTo>
                    <a:lnTo>
                      <a:pt x="507" y="297"/>
                    </a:lnTo>
                    <a:lnTo>
                      <a:pt x="539" y="280"/>
                    </a:lnTo>
                    <a:lnTo>
                      <a:pt x="545" y="272"/>
                    </a:lnTo>
                    <a:lnTo>
                      <a:pt x="552" y="266"/>
                    </a:lnTo>
                    <a:lnTo>
                      <a:pt x="560" y="261"/>
                    </a:lnTo>
                    <a:lnTo>
                      <a:pt x="587" y="232"/>
                    </a:lnTo>
                    <a:lnTo>
                      <a:pt x="608" y="198"/>
                    </a:lnTo>
                    <a:lnTo>
                      <a:pt x="621" y="158"/>
                    </a:lnTo>
                    <a:lnTo>
                      <a:pt x="625" y="116"/>
                    </a:lnTo>
                    <a:lnTo>
                      <a:pt x="628" y="85"/>
                    </a:lnTo>
                    <a:lnTo>
                      <a:pt x="640" y="59"/>
                    </a:lnTo>
                    <a:lnTo>
                      <a:pt x="659" y="34"/>
                    </a:lnTo>
                    <a:lnTo>
                      <a:pt x="682" y="17"/>
                    </a:lnTo>
                    <a:lnTo>
                      <a:pt x="710" y="3"/>
                    </a:lnTo>
                    <a:lnTo>
                      <a:pt x="741" y="0"/>
                    </a:lnTo>
                    <a:lnTo>
                      <a:pt x="771" y="3"/>
                    </a:lnTo>
                    <a:lnTo>
                      <a:pt x="800" y="15"/>
                    </a:lnTo>
                    <a:lnTo>
                      <a:pt x="823" y="34"/>
                    </a:lnTo>
                    <a:lnTo>
                      <a:pt x="842" y="57"/>
                    </a:lnTo>
                    <a:lnTo>
                      <a:pt x="853" y="85"/>
                    </a:lnTo>
                    <a:lnTo>
                      <a:pt x="857" y="116"/>
                    </a:lnTo>
                    <a:lnTo>
                      <a:pt x="853" y="183"/>
                    </a:lnTo>
                    <a:lnTo>
                      <a:pt x="838" y="245"/>
                    </a:lnTo>
                    <a:lnTo>
                      <a:pt x="813" y="304"/>
                    </a:lnTo>
                    <a:lnTo>
                      <a:pt x="781" y="360"/>
                    </a:lnTo>
                    <a:lnTo>
                      <a:pt x="743" y="407"/>
                    </a:lnTo>
                    <a:lnTo>
                      <a:pt x="840" y="2564"/>
                    </a:lnTo>
                    <a:lnTo>
                      <a:pt x="836" y="2597"/>
                    </a:lnTo>
                    <a:lnTo>
                      <a:pt x="823" y="2629"/>
                    </a:lnTo>
                    <a:lnTo>
                      <a:pt x="802" y="2654"/>
                    </a:lnTo>
                    <a:lnTo>
                      <a:pt x="495" y="2928"/>
                    </a:lnTo>
                    <a:lnTo>
                      <a:pt x="472" y="2945"/>
                    </a:lnTo>
                    <a:lnTo>
                      <a:pt x="446" y="2955"/>
                    </a:lnTo>
                    <a:lnTo>
                      <a:pt x="417" y="2959"/>
                    </a:lnTo>
                    <a:lnTo>
                      <a:pt x="389" y="2955"/>
                    </a:lnTo>
                    <a:lnTo>
                      <a:pt x="364" y="2945"/>
                    </a:lnTo>
                    <a:lnTo>
                      <a:pt x="339" y="2928"/>
                    </a:lnTo>
                    <a:lnTo>
                      <a:pt x="42" y="2660"/>
                    </a:lnTo>
                    <a:lnTo>
                      <a:pt x="19" y="2633"/>
                    </a:lnTo>
                    <a:lnTo>
                      <a:pt x="6" y="2602"/>
                    </a:lnTo>
                    <a:lnTo>
                      <a:pt x="2" y="2568"/>
                    </a:lnTo>
                    <a:lnTo>
                      <a:pt x="97" y="388"/>
                    </a:lnTo>
                    <a:lnTo>
                      <a:pt x="65" y="341"/>
                    </a:lnTo>
                    <a:lnTo>
                      <a:pt x="38" y="289"/>
                    </a:lnTo>
                    <a:lnTo>
                      <a:pt x="17" y="234"/>
                    </a:lnTo>
                    <a:lnTo>
                      <a:pt x="4" y="177"/>
                    </a:lnTo>
                    <a:lnTo>
                      <a:pt x="0" y="116"/>
                    </a:lnTo>
                    <a:lnTo>
                      <a:pt x="4" y="85"/>
                    </a:lnTo>
                    <a:lnTo>
                      <a:pt x="17" y="59"/>
                    </a:lnTo>
                    <a:lnTo>
                      <a:pt x="34" y="34"/>
                    </a:lnTo>
                    <a:lnTo>
                      <a:pt x="57" y="17"/>
                    </a:lnTo>
                    <a:lnTo>
                      <a:pt x="86" y="3"/>
                    </a:lnTo>
                    <a:lnTo>
                      <a:pt x="11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</p:grpSp>
        <p:grpSp>
          <p:nvGrpSpPr>
            <p:cNvPr id="5" name="Group 4"/>
            <p:cNvGrpSpPr/>
            <p:nvPr/>
          </p:nvGrpSpPr>
          <p:grpSpPr>
            <a:xfrm flipH="1">
              <a:off x="4292004" y="2480666"/>
              <a:ext cx="7405924" cy="3896617"/>
              <a:chOff x="490897" y="480718"/>
              <a:chExt cx="11207033" cy="5896564"/>
            </a:xfrm>
            <a:effectLst>
              <a:outerShdw blurRad="50800" dist="76200" dir="2700000" algn="tl" rotWithShape="0">
                <a:prstClr val="black">
                  <a:alpha val="30000"/>
                </a:prstClr>
              </a:outerShdw>
            </a:effectLst>
          </p:grpSpPr>
          <p:sp>
            <p:nvSpPr>
              <p:cNvPr id="6" name="Oval 5"/>
              <p:cNvSpPr/>
              <p:nvPr/>
            </p:nvSpPr>
            <p:spPr>
              <a:xfrm>
                <a:off x="4376061" y="4686978"/>
                <a:ext cx="1231642" cy="1231642"/>
              </a:xfrm>
              <a:prstGeom prst="ellipse">
                <a:avLst/>
              </a:prstGeom>
              <a:noFill/>
              <a:ln w="127000">
                <a:solidFill>
                  <a:schemeClr val="accent4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5744212" y="2884050"/>
                <a:ext cx="1231642" cy="1231642"/>
              </a:xfrm>
              <a:prstGeom prst="ellipse">
                <a:avLst/>
              </a:prstGeom>
              <a:noFill/>
              <a:ln w="127000">
                <a:solidFill>
                  <a:schemeClr val="accent4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490897" y="3087827"/>
                <a:ext cx="824086" cy="824085"/>
              </a:xfrm>
              <a:prstGeom prst="ellipse">
                <a:avLst/>
              </a:prstGeom>
              <a:noFill/>
              <a:ln w="101600">
                <a:solidFill>
                  <a:schemeClr val="accent4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902940" y="1096438"/>
                <a:ext cx="1231642" cy="1231642"/>
              </a:xfrm>
              <a:prstGeom prst="ellipse">
                <a:avLst/>
              </a:prstGeom>
              <a:noFill/>
              <a:ln w="127000">
                <a:solidFill>
                  <a:schemeClr val="accent4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1411149" y="4862470"/>
                <a:ext cx="709130" cy="709130"/>
              </a:xfrm>
              <a:prstGeom prst="ellipse">
                <a:avLst/>
              </a:prstGeom>
              <a:noFill/>
              <a:ln w="101600">
                <a:solidFill>
                  <a:schemeClr val="accent4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8440026" y="2464617"/>
                <a:ext cx="937455" cy="937455"/>
              </a:xfrm>
              <a:prstGeom prst="ellipse">
                <a:avLst/>
              </a:prstGeom>
              <a:noFill/>
              <a:ln w="101600">
                <a:solidFill>
                  <a:schemeClr val="accent4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9946952" y="1136092"/>
                <a:ext cx="659830" cy="659829"/>
              </a:xfrm>
              <a:prstGeom prst="ellipse">
                <a:avLst/>
              </a:prstGeom>
              <a:noFill/>
              <a:ln w="101600">
                <a:solidFill>
                  <a:schemeClr val="accent4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2709606" y="5104858"/>
                <a:ext cx="453414" cy="453414"/>
              </a:xfrm>
              <a:prstGeom prst="ellipse">
                <a:avLst/>
              </a:prstGeom>
              <a:noFill/>
              <a:ln w="63500">
                <a:solidFill>
                  <a:schemeClr val="accent4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1728551" y="5923868"/>
                <a:ext cx="453414" cy="453414"/>
              </a:xfrm>
              <a:prstGeom prst="ellipse">
                <a:avLst/>
              </a:prstGeom>
              <a:noFill/>
              <a:ln w="63500">
                <a:solidFill>
                  <a:schemeClr val="accent4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676232" y="5691914"/>
                <a:ext cx="453414" cy="453414"/>
              </a:xfrm>
              <a:prstGeom prst="ellipse">
                <a:avLst/>
              </a:prstGeom>
              <a:noFill/>
              <a:ln w="63500">
                <a:solidFill>
                  <a:schemeClr val="accent4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6176261" y="4987606"/>
                <a:ext cx="570666" cy="570666"/>
              </a:xfrm>
              <a:prstGeom prst="ellipse">
                <a:avLst/>
              </a:prstGeom>
              <a:noFill/>
              <a:ln w="63500">
                <a:solidFill>
                  <a:schemeClr val="accent4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4706549" y="3130352"/>
                <a:ext cx="570666" cy="570666"/>
              </a:xfrm>
              <a:prstGeom prst="ellipse">
                <a:avLst/>
              </a:prstGeom>
              <a:noFill/>
              <a:ln w="63500">
                <a:solidFill>
                  <a:schemeClr val="accent4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3419236" y="5513897"/>
                <a:ext cx="618793" cy="618793"/>
              </a:xfrm>
              <a:prstGeom prst="ellipse">
                <a:avLst/>
              </a:prstGeom>
              <a:noFill/>
              <a:ln w="63500">
                <a:solidFill>
                  <a:schemeClr val="accent4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568233" y="480718"/>
                <a:ext cx="453414" cy="453414"/>
              </a:xfrm>
              <a:prstGeom prst="ellipse">
                <a:avLst/>
              </a:prstGeom>
              <a:noFill/>
              <a:ln w="63500">
                <a:solidFill>
                  <a:schemeClr val="accent4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2259898" y="556338"/>
                <a:ext cx="714627" cy="714628"/>
              </a:xfrm>
              <a:prstGeom prst="ellipse">
                <a:avLst/>
              </a:prstGeom>
              <a:noFill/>
              <a:ln w="63500">
                <a:solidFill>
                  <a:schemeClr val="accent4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10045302" y="2772433"/>
                <a:ext cx="453414" cy="453414"/>
              </a:xfrm>
              <a:prstGeom prst="ellipse">
                <a:avLst/>
              </a:prstGeom>
              <a:noFill/>
              <a:ln w="63500">
                <a:solidFill>
                  <a:schemeClr val="accent4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10975745" y="2355339"/>
                <a:ext cx="453414" cy="453414"/>
              </a:xfrm>
              <a:prstGeom prst="ellipse">
                <a:avLst/>
              </a:prstGeom>
              <a:noFill/>
              <a:ln w="63500">
                <a:solidFill>
                  <a:schemeClr val="accent4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10462397" y="3654748"/>
                <a:ext cx="453414" cy="453414"/>
              </a:xfrm>
              <a:prstGeom prst="ellipse">
                <a:avLst/>
              </a:prstGeom>
              <a:noFill/>
              <a:ln w="63500">
                <a:solidFill>
                  <a:schemeClr val="accent4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7623720" y="3610600"/>
                <a:ext cx="824086" cy="824086"/>
              </a:xfrm>
              <a:prstGeom prst="ellipse">
                <a:avLst/>
              </a:prstGeom>
              <a:noFill/>
              <a:ln w="101600">
                <a:solidFill>
                  <a:schemeClr val="accent4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cxnSp>
            <p:nvCxnSpPr>
              <p:cNvPr id="25" name="Straight Connector 24"/>
              <p:cNvCxnSpPr/>
              <p:nvPr/>
            </p:nvCxnSpPr>
            <p:spPr>
              <a:xfrm flipH="1" flipV="1">
                <a:off x="3853748" y="4304944"/>
                <a:ext cx="676655" cy="586741"/>
              </a:xfrm>
              <a:prstGeom prst="line">
                <a:avLst/>
              </a:prstGeom>
              <a:ln w="177800">
                <a:solidFill>
                  <a:schemeClr val="accent4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 flipH="1" flipV="1">
                <a:off x="1869084" y="2154025"/>
                <a:ext cx="625765" cy="779321"/>
              </a:xfrm>
              <a:prstGeom prst="line">
                <a:avLst/>
              </a:prstGeom>
              <a:ln w="177800">
                <a:solidFill>
                  <a:schemeClr val="accent4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 flipH="1">
                <a:off x="5365049" y="3982096"/>
                <a:ext cx="636338" cy="844884"/>
              </a:xfrm>
              <a:prstGeom prst="line">
                <a:avLst/>
              </a:prstGeom>
              <a:ln w="177800">
                <a:solidFill>
                  <a:schemeClr val="accent4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 flipH="1">
                <a:off x="1021648" y="2285643"/>
                <a:ext cx="292100" cy="800101"/>
              </a:xfrm>
              <a:prstGeom prst="line">
                <a:avLst/>
              </a:prstGeom>
              <a:ln w="127000">
                <a:solidFill>
                  <a:schemeClr val="accent4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 flipH="1">
                <a:off x="2024948" y="4406544"/>
                <a:ext cx="469900" cy="584200"/>
              </a:xfrm>
              <a:prstGeom prst="line">
                <a:avLst/>
              </a:prstGeom>
              <a:ln w="127000">
                <a:solidFill>
                  <a:schemeClr val="accent4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 flipH="1" flipV="1">
                <a:off x="6927149" y="3657243"/>
                <a:ext cx="711200" cy="241300"/>
              </a:xfrm>
              <a:prstGeom prst="line">
                <a:avLst/>
              </a:prstGeom>
              <a:ln w="127000">
                <a:solidFill>
                  <a:schemeClr val="accent4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 flipH="1">
                <a:off x="6927150" y="3042696"/>
                <a:ext cx="1550554" cy="297048"/>
              </a:xfrm>
              <a:prstGeom prst="line">
                <a:avLst/>
              </a:prstGeom>
              <a:ln w="127000">
                <a:solidFill>
                  <a:schemeClr val="accent4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 flipH="1">
                <a:off x="9243663" y="1698869"/>
                <a:ext cx="829166" cy="910379"/>
              </a:xfrm>
              <a:prstGeom prst="line">
                <a:avLst/>
              </a:prstGeom>
              <a:ln w="101600">
                <a:solidFill>
                  <a:schemeClr val="accent4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Oval 32"/>
              <p:cNvSpPr/>
              <p:nvPr/>
            </p:nvSpPr>
            <p:spPr>
              <a:xfrm>
                <a:off x="8186523" y="1558229"/>
                <a:ext cx="453414" cy="453414"/>
              </a:xfrm>
              <a:prstGeom prst="ellipse">
                <a:avLst/>
              </a:prstGeom>
              <a:noFill/>
              <a:ln w="63500">
                <a:solidFill>
                  <a:schemeClr val="accent4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11244516" y="913651"/>
                <a:ext cx="453414" cy="453414"/>
              </a:xfrm>
              <a:prstGeom prst="ellipse">
                <a:avLst/>
              </a:prstGeom>
              <a:noFill/>
              <a:ln w="63500">
                <a:solidFill>
                  <a:schemeClr val="accent4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cxnSp>
            <p:nvCxnSpPr>
              <p:cNvPr id="35" name="Straight Connector 34"/>
              <p:cNvCxnSpPr/>
              <p:nvPr/>
            </p:nvCxnSpPr>
            <p:spPr>
              <a:xfrm>
                <a:off x="8514650" y="1989311"/>
                <a:ext cx="220133" cy="499534"/>
              </a:xfrm>
              <a:prstGeom prst="line">
                <a:avLst/>
              </a:prstGeom>
              <a:ln w="76200">
                <a:solidFill>
                  <a:schemeClr val="accent4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9379622" y="2990208"/>
                <a:ext cx="661773" cy="5950"/>
              </a:xfrm>
              <a:prstGeom prst="line">
                <a:avLst/>
              </a:prstGeom>
              <a:ln w="76200">
                <a:solidFill>
                  <a:schemeClr val="accent4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 flipV="1">
                <a:off x="10481893" y="2690090"/>
                <a:ext cx="542612" cy="226088"/>
              </a:xfrm>
              <a:prstGeom prst="line">
                <a:avLst/>
              </a:prstGeom>
              <a:ln w="76200">
                <a:solidFill>
                  <a:schemeClr val="accent4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>
                <a:off x="10355434" y="3217736"/>
                <a:ext cx="222562" cy="483281"/>
              </a:xfrm>
              <a:prstGeom prst="line">
                <a:avLst/>
              </a:prstGeom>
              <a:ln w="76200">
                <a:solidFill>
                  <a:schemeClr val="accent4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 flipV="1">
                <a:off x="10588898" y="1191282"/>
                <a:ext cx="689488" cy="178198"/>
              </a:xfrm>
              <a:prstGeom prst="line">
                <a:avLst/>
              </a:prstGeom>
              <a:ln w="76200">
                <a:solidFill>
                  <a:schemeClr val="accent4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>
                <a:off x="5277593" y="3441470"/>
                <a:ext cx="465753" cy="26084"/>
              </a:xfrm>
              <a:prstGeom prst="line">
                <a:avLst/>
              </a:prstGeom>
              <a:ln w="76200">
                <a:solidFill>
                  <a:schemeClr val="accent4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 flipV="1">
                <a:off x="5615749" y="5293070"/>
                <a:ext cx="570017" cy="11876"/>
              </a:xfrm>
              <a:prstGeom prst="line">
                <a:avLst/>
              </a:prstGeom>
              <a:ln w="76200">
                <a:solidFill>
                  <a:schemeClr val="accent4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 flipV="1">
                <a:off x="4005711" y="5511968"/>
                <a:ext cx="440748" cy="182240"/>
              </a:xfrm>
              <a:prstGeom prst="line">
                <a:avLst/>
              </a:prstGeom>
              <a:ln w="76200">
                <a:solidFill>
                  <a:schemeClr val="accent4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>
                <a:off x="3115060" y="5421076"/>
                <a:ext cx="368356" cy="220417"/>
              </a:xfrm>
              <a:prstGeom prst="line">
                <a:avLst/>
              </a:prstGeom>
              <a:ln w="76200">
                <a:solidFill>
                  <a:schemeClr val="accent4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>
                <a:off x="1821184" y="5539948"/>
                <a:ext cx="84892" cy="394152"/>
              </a:xfrm>
              <a:prstGeom prst="line">
                <a:avLst/>
              </a:prstGeom>
              <a:ln w="76200">
                <a:solidFill>
                  <a:schemeClr val="accent4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 flipH="1">
                <a:off x="1064828" y="5441473"/>
                <a:ext cx="418731" cy="361345"/>
              </a:xfrm>
              <a:prstGeom prst="line">
                <a:avLst/>
              </a:prstGeom>
              <a:ln w="76200">
                <a:solidFill>
                  <a:schemeClr val="accent4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>
                <a:off x="933018" y="875133"/>
                <a:ext cx="228600" cy="321012"/>
              </a:xfrm>
              <a:prstGeom prst="line">
                <a:avLst/>
              </a:prstGeom>
              <a:ln w="76200">
                <a:solidFill>
                  <a:schemeClr val="accent4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 flipV="1">
                <a:off x="2017651" y="1128052"/>
                <a:ext cx="330741" cy="228599"/>
              </a:xfrm>
              <a:prstGeom prst="line">
                <a:avLst/>
              </a:prstGeom>
              <a:ln w="76200">
                <a:solidFill>
                  <a:schemeClr val="accent4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Oval 47"/>
              <p:cNvSpPr/>
              <p:nvPr/>
            </p:nvSpPr>
            <p:spPr>
              <a:xfrm>
                <a:off x="2134582" y="2728848"/>
                <a:ext cx="1903446" cy="1903446"/>
              </a:xfrm>
              <a:prstGeom prst="ellipse">
                <a:avLst/>
              </a:prstGeom>
              <a:noFill/>
              <a:ln w="203200">
                <a:solidFill>
                  <a:schemeClr val="accent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</p:grpSp>
      <p:sp>
        <p:nvSpPr>
          <p:cNvPr id="52" name="Freeform 21"/>
          <p:cNvSpPr>
            <a:spLocks noEditPoints="1"/>
          </p:cNvSpPr>
          <p:nvPr/>
        </p:nvSpPr>
        <p:spPr bwMode="auto">
          <a:xfrm>
            <a:off x="1124178" y="1278723"/>
            <a:ext cx="781530" cy="889045"/>
          </a:xfrm>
          <a:custGeom>
            <a:avLst/>
            <a:gdLst>
              <a:gd name="T0" fmla="*/ 7 w 497"/>
              <a:gd name="T1" fmla="*/ 568 h 679"/>
              <a:gd name="T2" fmla="*/ 6 w 497"/>
              <a:gd name="T3" fmla="*/ 679 h 679"/>
              <a:gd name="T4" fmla="*/ 85 w 497"/>
              <a:gd name="T5" fmla="*/ 587 h 679"/>
              <a:gd name="T6" fmla="*/ 130 w 497"/>
              <a:gd name="T7" fmla="*/ 364 h 679"/>
              <a:gd name="T8" fmla="*/ 345 w 497"/>
              <a:gd name="T9" fmla="*/ 517 h 679"/>
              <a:gd name="T10" fmla="*/ 410 w 497"/>
              <a:gd name="T11" fmla="*/ 391 h 679"/>
              <a:gd name="T12" fmla="*/ 425 w 497"/>
              <a:gd name="T13" fmla="*/ 563 h 679"/>
              <a:gd name="T14" fmla="*/ 492 w 497"/>
              <a:gd name="T15" fmla="*/ 679 h 679"/>
              <a:gd name="T16" fmla="*/ 490 w 497"/>
              <a:gd name="T17" fmla="*/ 568 h 679"/>
              <a:gd name="T18" fmla="*/ 436 w 497"/>
              <a:gd name="T19" fmla="*/ 395 h 679"/>
              <a:gd name="T20" fmla="*/ 427 w 497"/>
              <a:gd name="T21" fmla="*/ 351 h 679"/>
              <a:gd name="T22" fmla="*/ 398 w 497"/>
              <a:gd name="T23" fmla="*/ 294 h 679"/>
              <a:gd name="T24" fmla="*/ 370 w 497"/>
              <a:gd name="T25" fmla="*/ 229 h 679"/>
              <a:gd name="T26" fmla="*/ 354 w 497"/>
              <a:gd name="T27" fmla="*/ 168 h 679"/>
              <a:gd name="T28" fmla="*/ 360 w 497"/>
              <a:gd name="T29" fmla="*/ 121 h 679"/>
              <a:gd name="T30" fmla="*/ 232 w 497"/>
              <a:gd name="T31" fmla="*/ 3 h 679"/>
              <a:gd name="T32" fmla="*/ 119 w 497"/>
              <a:gd name="T33" fmla="*/ 145 h 679"/>
              <a:gd name="T34" fmla="*/ 127 w 497"/>
              <a:gd name="T35" fmla="*/ 180 h 679"/>
              <a:gd name="T36" fmla="*/ 103 w 497"/>
              <a:gd name="T37" fmla="*/ 241 h 679"/>
              <a:gd name="T38" fmla="*/ 77 w 497"/>
              <a:gd name="T39" fmla="*/ 303 h 679"/>
              <a:gd name="T40" fmla="*/ 47 w 497"/>
              <a:gd name="T41" fmla="*/ 354 h 679"/>
              <a:gd name="T42" fmla="*/ 35 w 497"/>
              <a:gd name="T43" fmla="*/ 413 h 679"/>
              <a:gd name="T44" fmla="*/ 3 w 497"/>
              <a:gd name="T45" fmla="*/ 507 h 679"/>
              <a:gd name="T46" fmla="*/ 156 w 497"/>
              <a:gd name="T47" fmla="*/ 349 h 679"/>
              <a:gd name="T48" fmla="*/ 182 w 497"/>
              <a:gd name="T49" fmla="*/ 288 h 679"/>
              <a:gd name="T50" fmla="*/ 245 w 497"/>
              <a:gd name="T51" fmla="*/ 318 h 679"/>
              <a:gd name="T52" fmla="*/ 304 w 497"/>
              <a:gd name="T53" fmla="*/ 289 h 679"/>
              <a:gd name="T54" fmla="*/ 348 w 497"/>
              <a:gd name="T55" fmla="*/ 365 h 679"/>
              <a:gd name="T56" fmla="*/ 173 w 497"/>
              <a:gd name="T57" fmla="*/ 61 h 679"/>
              <a:gd name="T58" fmla="*/ 337 w 497"/>
              <a:gd name="T59" fmla="*/ 161 h 679"/>
              <a:gd name="T60" fmla="*/ 247 w 497"/>
              <a:gd name="T61" fmla="*/ 308 h 679"/>
              <a:gd name="T62" fmla="*/ 245 w 497"/>
              <a:gd name="T63" fmla="*/ 308 h 679"/>
              <a:gd name="T64" fmla="*/ 179 w 497"/>
              <a:gd name="T65" fmla="*/ 269 h 679"/>
              <a:gd name="T66" fmla="*/ 135 w 497"/>
              <a:gd name="T67" fmla="*/ 172 h 679"/>
              <a:gd name="T68" fmla="*/ 173 w 497"/>
              <a:gd name="T69" fmla="*/ 61 h 6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497" h="679">
                <a:moveTo>
                  <a:pt x="3" y="507"/>
                </a:moveTo>
                <a:cubicBezTo>
                  <a:pt x="6" y="530"/>
                  <a:pt x="7" y="555"/>
                  <a:pt x="7" y="568"/>
                </a:cubicBezTo>
                <a:cubicBezTo>
                  <a:pt x="6" y="568"/>
                  <a:pt x="6" y="568"/>
                  <a:pt x="6" y="568"/>
                </a:cubicBezTo>
                <a:cubicBezTo>
                  <a:pt x="6" y="679"/>
                  <a:pt x="6" y="679"/>
                  <a:pt x="6" y="679"/>
                </a:cubicBezTo>
                <a:cubicBezTo>
                  <a:pt x="88" y="679"/>
                  <a:pt x="88" y="679"/>
                  <a:pt x="88" y="679"/>
                </a:cubicBezTo>
                <a:cubicBezTo>
                  <a:pt x="85" y="587"/>
                  <a:pt x="85" y="587"/>
                  <a:pt x="85" y="587"/>
                </a:cubicBezTo>
                <a:cubicBezTo>
                  <a:pt x="80" y="510"/>
                  <a:pt x="87" y="413"/>
                  <a:pt x="92" y="384"/>
                </a:cubicBezTo>
                <a:cubicBezTo>
                  <a:pt x="102" y="378"/>
                  <a:pt x="116" y="371"/>
                  <a:pt x="130" y="364"/>
                </a:cubicBezTo>
                <a:cubicBezTo>
                  <a:pt x="130" y="383"/>
                  <a:pt x="132" y="472"/>
                  <a:pt x="149" y="518"/>
                </a:cubicBezTo>
                <a:cubicBezTo>
                  <a:pt x="176" y="529"/>
                  <a:pt x="281" y="538"/>
                  <a:pt x="345" y="517"/>
                </a:cubicBezTo>
                <a:cubicBezTo>
                  <a:pt x="358" y="486"/>
                  <a:pt x="366" y="401"/>
                  <a:pt x="368" y="373"/>
                </a:cubicBezTo>
                <a:cubicBezTo>
                  <a:pt x="410" y="391"/>
                  <a:pt x="410" y="391"/>
                  <a:pt x="410" y="391"/>
                </a:cubicBezTo>
                <a:cubicBezTo>
                  <a:pt x="416" y="422"/>
                  <a:pt x="429" y="502"/>
                  <a:pt x="425" y="563"/>
                </a:cubicBezTo>
                <a:cubicBezTo>
                  <a:pt x="425" y="563"/>
                  <a:pt x="425" y="563"/>
                  <a:pt x="425" y="563"/>
                </a:cubicBezTo>
                <a:cubicBezTo>
                  <a:pt x="425" y="679"/>
                  <a:pt x="425" y="679"/>
                  <a:pt x="425" y="679"/>
                </a:cubicBezTo>
                <a:cubicBezTo>
                  <a:pt x="492" y="679"/>
                  <a:pt x="492" y="679"/>
                  <a:pt x="492" y="679"/>
                </a:cubicBezTo>
                <a:cubicBezTo>
                  <a:pt x="492" y="568"/>
                  <a:pt x="492" y="568"/>
                  <a:pt x="492" y="568"/>
                </a:cubicBezTo>
                <a:cubicBezTo>
                  <a:pt x="490" y="568"/>
                  <a:pt x="490" y="568"/>
                  <a:pt x="490" y="568"/>
                </a:cubicBezTo>
                <a:cubicBezTo>
                  <a:pt x="491" y="561"/>
                  <a:pt x="497" y="473"/>
                  <a:pt x="479" y="423"/>
                </a:cubicBezTo>
                <a:cubicBezTo>
                  <a:pt x="474" y="414"/>
                  <a:pt x="457" y="405"/>
                  <a:pt x="436" y="395"/>
                </a:cubicBezTo>
                <a:cubicBezTo>
                  <a:pt x="444" y="385"/>
                  <a:pt x="447" y="375"/>
                  <a:pt x="441" y="373"/>
                </a:cubicBezTo>
                <a:cubicBezTo>
                  <a:pt x="430" y="369"/>
                  <a:pt x="424" y="369"/>
                  <a:pt x="427" y="351"/>
                </a:cubicBezTo>
                <a:cubicBezTo>
                  <a:pt x="429" y="333"/>
                  <a:pt x="408" y="338"/>
                  <a:pt x="412" y="323"/>
                </a:cubicBezTo>
                <a:cubicBezTo>
                  <a:pt x="416" y="308"/>
                  <a:pt x="395" y="318"/>
                  <a:pt x="398" y="294"/>
                </a:cubicBezTo>
                <a:cubicBezTo>
                  <a:pt x="401" y="271"/>
                  <a:pt x="377" y="267"/>
                  <a:pt x="374" y="256"/>
                </a:cubicBezTo>
                <a:cubicBezTo>
                  <a:pt x="371" y="246"/>
                  <a:pt x="375" y="238"/>
                  <a:pt x="370" y="229"/>
                </a:cubicBezTo>
                <a:cubicBezTo>
                  <a:pt x="365" y="219"/>
                  <a:pt x="360" y="205"/>
                  <a:pt x="361" y="193"/>
                </a:cubicBezTo>
                <a:cubicBezTo>
                  <a:pt x="362" y="180"/>
                  <a:pt x="357" y="172"/>
                  <a:pt x="354" y="168"/>
                </a:cubicBezTo>
                <a:cubicBezTo>
                  <a:pt x="358" y="146"/>
                  <a:pt x="359" y="130"/>
                  <a:pt x="360" y="128"/>
                </a:cubicBezTo>
                <a:cubicBezTo>
                  <a:pt x="360" y="128"/>
                  <a:pt x="360" y="125"/>
                  <a:pt x="360" y="121"/>
                </a:cubicBezTo>
                <a:cubicBezTo>
                  <a:pt x="360" y="121"/>
                  <a:pt x="360" y="121"/>
                  <a:pt x="360" y="121"/>
                </a:cubicBezTo>
                <a:cubicBezTo>
                  <a:pt x="360" y="61"/>
                  <a:pt x="321" y="0"/>
                  <a:pt x="232" y="3"/>
                </a:cubicBezTo>
                <a:cubicBezTo>
                  <a:pt x="160" y="4"/>
                  <a:pt x="136" y="55"/>
                  <a:pt x="128" y="91"/>
                </a:cubicBezTo>
                <a:cubicBezTo>
                  <a:pt x="121" y="106"/>
                  <a:pt x="118" y="124"/>
                  <a:pt x="119" y="145"/>
                </a:cubicBezTo>
                <a:cubicBezTo>
                  <a:pt x="119" y="145"/>
                  <a:pt x="119" y="145"/>
                  <a:pt x="119" y="145"/>
                </a:cubicBezTo>
                <a:cubicBezTo>
                  <a:pt x="119" y="147"/>
                  <a:pt x="122" y="161"/>
                  <a:pt x="127" y="180"/>
                </a:cubicBezTo>
                <a:cubicBezTo>
                  <a:pt x="122" y="188"/>
                  <a:pt x="115" y="200"/>
                  <a:pt x="121" y="210"/>
                </a:cubicBezTo>
                <a:cubicBezTo>
                  <a:pt x="130" y="225"/>
                  <a:pt x="108" y="232"/>
                  <a:pt x="103" y="241"/>
                </a:cubicBezTo>
                <a:cubicBezTo>
                  <a:pt x="99" y="250"/>
                  <a:pt x="103" y="258"/>
                  <a:pt x="100" y="269"/>
                </a:cubicBezTo>
                <a:cubicBezTo>
                  <a:pt x="97" y="279"/>
                  <a:pt x="74" y="280"/>
                  <a:pt x="77" y="303"/>
                </a:cubicBezTo>
                <a:cubicBezTo>
                  <a:pt x="80" y="327"/>
                  <a:pt x="77" y="314"/>
                  <a:pt x="68" y="327"/>
                </a:cubicBezTo>
                <a:cubicBezTo>
                  <a:pt x="58" y="339"/>
                  <a:pt x="49" y="346"/>
                  <a:pt x="47" y="354"/>
                </a:cubicBezTo>
                <a:cubicBezTo>
                  <a:pt x="46" y="361"/>
                  <a:pt x="46" y="371"/>
                  <a:pt x="36" y="385"/>
                </a:cubicBezTo>
                <a:cubicBezTo>
                  <a:pt x="30" y="395"/>
                  <a:pt x="19" y="396"/>
                  <a:pt x="35" y="413"/>
                </a:cubicBezTo>
                <a:cubicBezTo>
                  <a:pt x="35" y="414"/>
                  <a:pt x="37" y="415"/>
                  <a:pt x="38" y="415"/>
                </a:cubicBezTo>
                <a:cubicBezTo>
                  <a:pt x="15" y="438"/>
                  <a:pt x="0" y="467"/>
                  <a:pt x="3" y="507"/>
                </a:cubicBezTo>
                <a:close/>
                <a:moveTo>
                  <a:pt x="243" y="512"/>
                </a:moveTo>
                <a:cubicBezTo>
                  <a:pt x="109" y="512"/>
                  <a:pt x="156" y="349"/>
                  <a:pt x="156" y="349"/>
                </a:cubicBezTo>
                <a:cubicBezTo>
                  <a:pt x="155" y="349"/>
                  <a:pt x="155" y="349"/>
                  <a:pt x="155" y="349"/>
                </a:cubicBezTo>
                <a:cubicBezTo>
                  <a:pt x="179" y="330"/>
                  <a:pt x="182" y="305"/>
                  <a:pt x="182" y="288"/>
                </a:cubicBezTo>
                <a:cubicBezTo>
                  <a:pt x="198" y="305"/>
                  <a:pt x="219" y="318"/>
                  <a:pt x="245" y="318"/>
                </a:cubicBezTo>
                <a:cubicBezTo>
                  <a:pt x="245" y="318"/>
                  <a:pt x="245" y="318"/>
                  <a:pt x="245" y="318"/>
                </a:cubicBezTo>
                <a:cubicBezTo>
                  <a:pt x="246" y="318"/>
                  <a:pt x="247" y="318"/>
                  <a:pt x="247" y="318"/>
                </a:cubicBezTo>
                <a:cubicBezTo>
                  <a:pt x="271" y="317"/>
                  <a:pt x="289" y="306"/>
                  <a:pt x="304" y="289"/>
                </a:cubicBezTo>
                <a:cubicBezTo>
                  <a:pt x="304" y="291"/>
                  <a:pt x="304" y="292"/>
                  <a:pt x="304" y="294"/>
                </a:cubicBezTo>
                <a:cubicBezTo>
                  <a:pt x="306" y="326"/>
                  <a:pt x="314" y="351"/>
                  <a:pt x="348" y="365"/>
                </a:cubicBezTo>
                <a:cubicBezTo>
                  <a:pt x="352" y="392"/>
                  <a:pt x="362" y="511"/>
                  <a:pt x="243" y="512"/>
                </a:cubicBezTo>
                <a:close/>
                <a:moveTo>
                  <a:pt x="173" y="61"/>
                </a:moveTo>
                <a:cubicBezTo>
                  <a:pt x="199" y="116"/>
                  <a:pt x="269" y="143"/>
                  <a:pt x="313" y="155"/>
                </a:cubicBezTo>
                <a:cubicBezTo>
                  <a:pt x="337" y="161"/>
                  <a:pt x="337" y="161"/>
                  <a:pt x="337" y="161"/>
                </a:cubicBezTo>
                <a:cubicBezTo>
                  <a:pt x="340" y="161"/>
                  <a:pt x="343" y="162"/>
                  <a:pt x="345" y="162"/>
                </a:cubicBezTo>
                <a:cubicBezTo>
                  <a:pt x="335" y="215"/>
                  <a:pt x="309" y="306"/>
                  <a:pt x="247" y="308"/>
                </a:cubicBezTo>
                <a:cubicBezTo>
                  <a:pt x="246" y="308"/>
                  <a:pt x="246" y="308"/>
                  <a:pt x="245" y="308"/>
                </a:cubicBezTo>
                <a:cubicBezTo>
                  <a:pt x="245" y="308"/>
                  <a:pt x="245" y="308"/>
                  <a:pt x="245" y="308"/>
                </a:cubicBezTo>
                <a:cubicBezTo>
                  <a:pt x="217" y="308"/>
                  <a:pt x="196" y="292"/>
                  <a:pt x="179" y="269"/>
                </a:cubicBezTo>
                <a:cubicBezTo>
                  <a:pt x="179" y="269"/>
                  <a:pt x="179" y="269"/>
                  <a:pt x="179" y="269"/>
                </a:cubicBezTo>
                <a:cubicBezTo>
                  <a:pt x="179" y="269"/>
                  <a:pt x="179" y="269"/>
                  <a:pt x="178" y="269"/>
                </a:cubicBezTo>
                <a:cubicBezTo>
                  <a:pt x="156" y="239"/>
                  <a:pt x="142" y="199"/>
                  <a:pt x="135" y="172"/>
                </a:cubicBezTo>
                <a:cubicBezTo>
                  <a:pt x="135" y="169"/>
                  <a:pt x="134" y="165"/>
                  <a:pt x="134" y="160"/>
                </a:cubicBezTo>
                <a:cubicBezTo>
                  <a:pt x="138" y="66"/>
                  <a:pt x="173" y="61"/>
                  <a:pt x="173" y="6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53" name="Freeform 18"/>
          <p:cNvSpPr>
            <a:spLocks noEditPoints="1"/>
          </p:cNvSpPr>
          <p:nvPr/>
        </p:nvSpPr>
        <p:spPr bwMode="auto">
          <a:xfrm>
            <a:off x="1127118" y="2806161"/>
            <a:ext cx="697320" cy="919770"/>
          </a:xfrm>
          <a:custGeom>
            <a:avLst/>
            <a:gdLst>
              <a:gd name="T0" fmla="*/ 530 w 532"/>
              <a:gd name="T1" fmla="*/ 597 h 698"/>
              <a:gd name="T2" fmla="*/ 516 w 532"/>
              <a:gd name="T3" fmla="*/ 495 h 698"/>
              <a:gd name="T4" fmla="*/ 378 w 532"/>
              <a:gd name="T5" fmla="*/ 401 h 698"/>
              <a:gd name="T6" fmla="*/ 363 w 532"/>
              <a:gd name="T7" fmla="*/ 394 h 698"/>
              <a:gd name="T8" fmla="*/ 350 w 532"/>
              <a:gd name="T9" fmla="*/ 348 h 698"/>
              <a:gd name="T10" fmla="*/ 393 w 532"/>
              <a:gd name="T11" fmla="*/ 146 h 698"/>
              <a:gd name="T12" fmla="*/ 155 w 532"/>
              <a:gd name="T13" fmla="*/ 97 h 698"/>
              <a:gd name="T14" fmla="*/ 140 w 532"/>
              <a:gd name="T15" fmla="*/ 234 h 698"/>
              <a:gd name="T16" fmla="*/ 170 w 532"/>
              <a:gd name="T17" fmla="*/ 394 h 698"/>
              <a:gd name="T18" fmla="*/ 87 w 532"/>
              <a:gd name="T19" fmla="*/ 439 h 698"/>
              <a:gd name="T20" fmla="*/ 15 w 532"/>
              <a:gd name="T21" fmla="*/ 490 h 698"/>
              <a:gd name="T22" fmla="*/ 1 w 532"/>
              <a:gd name="T23" fmla="*/ 574 h 698"/>
              <a:gd name="T24" fmla="*/ 0 w 532"/>
              <a:gd name="T25" fmla="*/ 594 h 698"/>
              <a:gd name="T26" fmla="*/ 530 w 532"/>
              <a:gd name="T27" fmla="*/ 698 h 698"/>
              <a:gd name="T28" fmla="*/ 283 w 532"/>
              <a:gd name="T29" fmla="*/ 568 h 698"/>
              <a:gd name="T30" fmla="*/ 285 w 532"/>
              <a:gd name="T31" fmla="*/ 561 h 698"/>
              <a:gd name="T32" fmla="*/ 300 w 532"/>
              <a:gd name="T33" fmla="*/ 568 h 698"/>
              <a:gd name="T34" fmla="*/ 331 w 532"/>
              <a:gd name="T35" fmla="*/ 522 h 698"/>
              <a:gd name="T36" fmla="*/ 324 w 532"/>
              <a:gd name="T37" fmla="*/ 510 h 698"/>
              <a:gd name="T38" fmla="*/ 331 w 532"/>
              <a:gd name="T39" fmla="*/ 505 h 698"/>
              <a:gd name="T40" fmla="*/ 331 w 532"/>
              <a:gd name="T41" fmla="*/ 522 h 698"/>
              <a:gd name="T42" fmla="*/ 334 w 532"/>
              <a:gd name="T43" fmla="*/ 475 h 698"/>
              <a:gd name="T44" fmla="*/ 336 w 532"/>
              <a:gd name="T45" fmla="*/ 471 h 698"/>
              <a:gd name="T46" fmla="*/ 269 w 532"/>
              <a:gd name="T47" fmla="*/ 564 h 698"/>
              <a:gd name="T48" fmla="*/ 219 w 532"/>
              <a:gd name="T49" fmla="*/ 500 h 698"/>
              <a:gd name="T50" fmla="*/ 183 w 532"/>
              <a:gd name="T51" fmla="*/ 394 h 698"/>
              <a:gd name="T52" fmla="*/ 268 w 532"/>
              <a:gd name="T53" fmla="*/ 387 h 698"/>
              <a:gd name="T54" fmla="*/ 352 w 532"/>
              <a:gd name="T55" fmla="*/ 400 h 698"/>
              <a:gd name="T56" fmla="*/ 151 w 532"/>
              <a:gd name="T57" fmla="*/ 213 h 698"/>
              <a:gd name="T58" fmla="*/ 327 w 532"/>
              <a:gd name="T59" fmla="*/ 193 h 698"/>
              <a:gd name="T60" fmla="*/ 370 w 532"/>
              <a:gd name="T61" fmla="*/ 204 h 698"/>
              <a:gd name="T62" fmla="*/ 268 w 532"/>
              <a:gd name="T63" fmla="*/ 375 h 698"/>
              <a:gd name="T64" fmla="*/ 151 w 532"/>
              <a:gd name="T65" fmla="*/ 213 h 6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532" h="698">
                <a:moveTo>
                  <a:pt x="530" y="698"/>
                </a:moveTo>
                <a:cubicBezTo>
                  <a:pt x="530" y="597"/>
                  <a:pt x="530" y="597"/>
                  <a:pt x="530" y="597"/>
                </a:cubicBezTo>
                <a:cubicBezTo>
                  <a:pt x="530" y="597"/>
                  <a:pt x="530" y="597"/>
                  <a:pt x="530" y="597"/>
                </a:cubicBezTo>
                <a:cubicBezTo>
                  <a:pt x="530" y="573"/>
                  <a:pt x="532" y="535"/>
                  <a:pt x="516" y="495"/>
                </a:cubicBezTo>
                <a:cubicBezTo>
                  <a:pt x="506" y="475"/>
                  <a:pt x="477" y="458"/>
                  <a:pt x="434" y="438"/>
                </a:cubicBezTo>
                <a:cubicBezTo>
                  <a:pt x="419" y="430"/>
                  <a:pt x="398" y="416"/>
                  <a:pt x="378" y="401"/>
                </a:cubicBezTo>
                <a:cubicBezTo>
                  <a:pt x="377" y="401"/>
                  <a:pt x="377" y="401"/>
                  <a:pt x="377" y="401"/>
                </a:cubicBezTo>
                <a:cubicBezTo>
                  <a:pt x="372" y="398"/>
                  <a:pt x="367" y="396"/>
                  <a:pt x="363" y="394"/>
                </a:cubicBezTo>
                <a:cubicBezTo>
                  <a:pt x="355" y="388"/>
                  <a:pt x="350" y="375"/>
                  <a:pt x="350" y="348"/>
                </a:cubicBezTo>
                <a:cubicBezTo>
                  <a:pt x="350" y="348"/>
                  <a:pt x="350" y="348"/>
                  <a:pt x="350" y="348"/>
                </a:cubicBezTo>
                <a:cubicBezTo>
                  <a:pt x="370" y="320"/>
                  <a:pt x="378" y="283"/>
                  <a:pt x="381" y="252"/>
                </a:cubicBezTo>
                <a:cubicBezTo>
                  <a:pt x="407" y="219"/>
                  <a:pt x="417" y="168"/>
                  <a:pt x="393" y="146"/>
                </a:cubicBezTo>
                <a:cubicBezTo>
                  <a:pt x="367" y="123"/>
                  <a:pt x="374" y="86"/>
                  <a:pt x="397" y="86"/>
                </a:cubicBezTo>
                <a:cubicBezTo>
                  <a:pt x="251" y="0"/>
                  <a:pt x="155" y="97"/>
                  <a:pt x="155" y="97"/>
                </a:cubicBezTo>
                <a:cubicBezTo>
                  <a:pt x="155" y="97"/>
                  <a:pt x="115" y="127"/>
                  <a:pt x="121" y="177"/>
                </a:cubicBezTo>
                <a:cubicBezTo>
                  <a:pt x="123" y="198"/>
                  <a:pt x="132" y="219"/>
                  <a:pt x="140" y="234"/>
                </a:cubicBezTo>
                <a:cubicBezTo>
                  <a:pt x="142" y="261"/>
                  <a:pt x="150" y="309"/>
                  <a:pt x="178" y="345"/>
                </a:cubicBezTo>
                <a:cubicBezTo>
                  <a:pt x="179" y="351"/>
                  <a:pt x="182" y="378"/>
                  <a:pt x="170" y="394"/>
                </a:cubicBezTo>
                <a:cubicBezTo>
                  <a:pt x="155" y="399"/>
                  <a:pt x="132" y="411"/>
                  <a:pt x="115" y="428"/>
                </a:cubicBezTo>
                <a:cubicBezTo>
                  <a:pt x="107" y="430"/>
                  <a:pt x="97" y="434"/>
                  <a:pt x="87" y="439"/>
                </a:cubicBezTo>
                <a:cubicBezTo>
                  <a:pt x="82" y="440"/>
                  <a:pt x="78" y="442"/>
                  <a:pt x="74" y="444"/>
                </a:cubicBezTo>
                <a:cubicBezTo>
                  <a:pt x="48" y="453"/>
                  <a:pt x="28" y="465"/>
                  <a:pt x="15" y="490"/>
                </a:cubicBezTo>
                <a:cubicBezTo>
                  <a:pt x="12" y="496"/>
                  <a:pt x="9" y="502"/>
                  <a:pt x="8" y="508"/>
                </a:cubicBezTo>
                <a:cubicBezTo>
                  <a:pt x="3" y="525"/>
                  <a:pt x="1" y="546"/>
                  <a:pt x="1" y="574"/>
                </a:cubicBezTo>
                <a:cubicBezTo>
                  <a:pt x="1" y="582"/>
                  <a:pt x="1" y="589"/>
                  <a:pt x="1" y="594"/>
                </a:cubicBezTo>
                <a:cubicBezTo>
                  <a:pt x="0" y="594"/>
                  <a:pt x="0" y="594"/>
                  <a:pt x="0" y="594"/>
                </a:cubicBezTo>
                <a:cubicBezTo>
                  <a:pt x="0" y="698"/>
                  <a:pt x="0" y="698"/>
                  <a:pt x="0" y="698"/>
                </a:cubicBezTo>
                <a:lnTo>
                  <a:pt x="530" y="698"/>
                </a:lnTo>
                <a:close/>
                <a:moveTo>
                  <a:pt x="291" y="576"/>
                </a:moveTo>
                <a:cubicBezTo>
                  <a:pt x="286" y="576"/>
                  <a:pt x="283" y="572"/>
                  <a:pt x="283" y="568"/>
                </a:cubicBezTo>
                <a:cubicBezTo>
                  <a:pt x="283" y="566"/>
                  <a:pt x="283" y="565"/>
                  <a:pt x="284" y="564"/>
                </a:cubicBezTo>
                <a:cubicBezTo>
                  <a:pt x="285" y="561"/>
                  <a:pt x="285" y="561"/>
                  <a:pt x="285" y="561"/>
                </a:cubicBezTo>
                <a:cubicBezTo>
                  <a:pt x="287" y="560"/>
                  <a:pt x="289" y="559"/>
                  <a:pt x="291" y="559"/>
                </a:cubicBezTo>
                <a:cubicBezTo>
                  <a:pt x="296" y="559"/>
                  <a:pt x="300" y="563"/>
                  <a:pt x="300" y="568"/>
                </a:cubicBezTo>
                <a:cubicBezTo>
                  <a:pt x="300" y="572"/>
                  <a:pt x="296" y="576"/>
                  <a:pt x="291" y="576"/>
                </a:cubicBezTo>
                <a:close/>
                <a:moveTo>
                  <a:pt x="331" y="522"/>
                </a:moveTo>
                <a:cubicBezTo>
                  <a:pt x="326" y="522"/>
                  <a:pt x="323" y="519"/>
                  <a:pt x="323" y="514"/>
                </a:cubicBezTo>
                <a:cubicBezTo>
                  <a:pt x="323" y="512"/>
                  <a:pt x="323" y="511"/>
                  <a:pt x="324" y="510"/>
                </a:cubicBezTo>
                <a:cubicBezTo>
                  <a:pt x="325" y="508"/>
                  <a:pt x="325" y="508"/>
                  <a:pt x="325" y="508"/>
                </a:cubicBezTo>
                <a:cubicBezTo>
                  <a:pt x="327" y="506"/>
                  <a:pt x="329" y="505"/>
                  <a:pt x="331" y="505"/>
                </a:cubicBezTo>
                <a:cubicBezTo>
                  <a:pt x="336" y="505"/>
                  <a:pt x="340" y="509"/>
                  <a:pt x="340" y="514"/>
                </a:cubicBezTo>
                <a:cubicBezTo>
                  <a:pt x="340" y="519"/>
                  <a:pt x="336" y="522"/>
                  <a:pt x="331" y="522"/>
                </a:cubicBezTo>
                <a:close/>
                <a:moveTo>
                  <a:pt x="352" y="400"/>
                </a:moveTo>
                <a:cubicBezTo>
                  <a:pt x="353" y="415"/>
                  <a:pt x="351" y="446"/>
                  <a:pt x="334" y="475"/>
                </a:cubicBezTo>
                <a:cubicBezTo>
                  <a:pt x="335" y="473"/>
                  <a:pt x="336" y="471"/>
                  <a:pt x="338" y="469"/>
                </a:cubicBezTo>
                <a:cubicBezTo>
                  <a:pt x="337" y="469"/>
                  <a:pt x="337" y="470"/>
                  <a:pt x="336" y="471"/>
                </a:cubicBezTo>
                <a:cubicBezTo>
                  <a:pt x="335" y="474"/>
                  <a:pt x="333" y="477"/>
                  <a:pt x="331" y="480"/>
                </a:cubicBezTo>
                <a:cubicBezTo>
                  <a:pt x="269" y="564"/>
                  <a:pt x="269" y="564"/>
                  <a:pt x="269" y="564"/>
                </a:cubicBezTo>
                <a:cubicBezTo>
                  <a:pt x="268" y="564"/>
                  <a:pt x="268" y="564"/>
                  <a:pt x="268" y="564"/>
                </a:cubicBezTo>
                <a:cubicBezTo>
                  <a:pt x="246" y="541"/>
                  <a:pt x="244" y="538"/>
                  <a:pt x="219" y="500"/>
                </a:cubicBezTo>
                <a:cubicBezTo>
                  <a:pt x="213" y="491"/>
                  <a:pt x="205" y="475"/>
                  <a:pt x="211" y="483"/>
                </a:cubicBezTo>
                <a:cubicBezTo>
                  <a:pt x="187" y="453"/>
                  <a:pt x="184" y="409"/>
                  <a:pt x="183" y="394"/>
                </a:cubicBezTo>
                <a:cubicBezTo>
                  <a:pt x="189" y="382"/>
                  <a:pt x="191" y="369"/>
                  <a:pt x="191" y="358"/>
                </a:cubicBezTo>
                <a:cubicBezTo>
                  <a:pt x="211" y="377"/>
                  <a:pt x="237" y="387"/>
                  <a:pt x="268" y="387"/>
                </a:cubicBezTo>
                <a:cubicBezTo>
                  <a:pt x="297" y="387"/>
                  <a:pt x="321" y="378"/>
                  <a:pt x="339" y="360"/>
                </a:cubicBezTo>
                <a:cubicBezTo>
                  <a:pt x="340" y="380"/>
                  <a:pt x="345" y="392"/>
                  <a:pt x="352" y="400"/>
                </a:cubicBezTo>
                <a:close/>
                <a:moveTo>
                  <a:pt x="151" y="213"/>
                </a:moveTo>
                <a:cubicBezTo>
                  <a:pt x="151" y="213"/>
                  <a:pt x="151" y="213"/>
                  <a:pt x="151" y="213"/>
                </a:cubicBezTo>
                <a:cubicBezTo>
                  <a:pt x="152" y="197"/>
                  <a:pt x="154" y="180"/>
                  <a:pt x="159" y="170"/>
                </a:cubicBezTo>
                <a:cubicBezTo>
                  <a:pt x="218" y="130"/>
                  <a:pt x="327" y="193"/>
                  <a:pt x="327" y="193"/>
                </a:cubicBezTo>
                <a:cubicBezTo>
                  <a:pt x="330" y="163"/>
                  <a:pt x="359" y="163"/>
                  <a:pt x="359" y="163"/>
                </a:cubicBezTo>
                <a:cubicBezTo>
                  <a:pt x="359" y="163"/>
                  <a:pt x="365" y="180"/>
                  <a:pt x="370" y="204"/>
                </a:cubicBezTo>
                <a:cubicBezTo>
                  <a:pt x="371" y="227"/>
                  <a:pt x="373" y="306"/>
                  <a:pt x="335" y="348"/>
                </a:cubicBezTo>
                <a:cubicBezTo>
                  <a:pt x="318" y="366"/>
                  <a:pt x="296" y="375"/>
                  <a:pt x="268" y="375"/>
                </a:cubicBezTo>
                <a:cubicBezTo>
                  <a:pt x="239" y="375"/>
                  <a:pt x="214" y="366"/>
                  <a:pt x="195" y="346"/>
                </a:cubicBezTo>
                <a:cubicBezTo>
                  <a:pt x="150" y="300"/>
                  <a:pt x="151" y="215"/>
                  <a:pt x="151" y="21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54" name="Freeform 14"/>
          <p:cNvSpPr>
            <a:spLocks noEditPoints="1"/>
          </p:cNvSpPr>
          <p:nvPr/>
        </p:nvSpPr>
        <p:spPr bwMode="auto">
          <a:xfrm>
            <a:off x="1687241" y="4205937"/>
            <a:ext cx="792264" cy="913644"/>
          </a:xfrm>
          <a:custGeom>
            <a:avLst/>
            <a:gdLst>
              <a:gd name="T0" fmla="*/ 543 w 549"/>
              <a:gd name="T1" fmla="*/ 664 h 664"/>
              <a:gd name="T2" fmla="*/ 543 w 549"/>
              <a:gd name="T3" fmla="*/ 560 h 664"/>
              <a:gd name="T4" fmla="*/ 543 w 549"/>
              <a:gd name="T5" fmla="*/ 560 h 664"/>
              <a:gd name="T6" fmla="*/ 504 w 549"/>
              <a:gd name="T7" fmla="*/ 410 h 664"/>
              <a:gd name="T8" fmla="*/ 362 w 549"/>
              <a:gd name="T9" fmla="*/ 342 h 664"/>
              <a:gd name="T10" fmla="*/ 356 w 549"/>
              <a:gd name="T11" fmla="*/ 297 h 664"/>
              <a:gd name="T12" fmla="*/ 355 w 549"/>
              <a:gd name="T13" fmla="*/ 296 h 664"/>
              <a:gd name="T14" fmla="*/ 389 w 549"/>
              <a:gd name="T15" fmla="*/ 154 h 664"/>
              <a:gd name="T16" fmla="*/ 367 w 549"/>
              <a:gd name="T17" fmla="*/ 42 h 664"/>
              <a:gd name="T18" fmla="*/ 149 w 549"/>
              <a:gd name="T19" fmla="*/ 51 h 664"/>
              <a:gd name="T20" fmla="*/ 137 w 549"/>
              <a:gd name="T21" fmla="*/ 132 h 664"/>
              <a:gd name="T22" fmla="*/ 142 w 549"/>
              <a:gd name="T23" fmla="*/ 148 h 664"/>
              <a:gd name="T24" fmla="*/ 142 w 549"/>
              <a:gd name="T25" fmla="*/ 159 h 664"/>
              <a:gd name="T26" fmla="*/ 181 w 549"/>
              <a:gd name="T27" fmla="*/ 293 h 664"/>
              <a:gd name="T28" fmla="*/ 176 w 549"/>
              <a:gd name="T29" fmla="*/ 352 h 664"/>
              <a:gd name="T30" fmla="*/ 176 w 549"/>
              <a:gd name="T31" fmla="*/ 352 h 664"/>
              <a:gd name="T32" fmla="*/ 162 w 549"/>
              <a:gd name="T33" fmla="*/ 359 h 664"/>
              <a:gd name="T34" fmla="*/ 42 w 549"/>
              <a:gd name="T35" fmla="*/ 411 h 664"/>
              <a:gd name="T36" fmla="*/ 2 w 549"/>
              <a:gd name="T37" fmla="*/ 470 h 664"/>
              <a:gd name="T38" fmla="*/ 0 w 549"/>
              <a:gd name="T39" fmla="*/ 560 h 664"/>
              <a:gd name="T40" fmla="*/ 0 w 549"/>
              <a:gd name="T41" fmla="*/ 560 h 664"/>
              <a:gd name="T42" fmla="*/ 0 w 549"/>
              <a:gd name="T43" fmla="*/ 664 h 664"/>
              <a:gd name="T44" fmla="*/ 543 w 549"/>
              <a:gd name="T45" fmla="*/ 664 h 664"/>
              <a:gd name="T46" fmla="*/ 434 w 549"/>
              <a:gd name="T47" fmla="*/ 528 h 664"/>
              <a:gd name="T48" fmla="*/ 449 w 549"/>
              <a:gd name="T49" fmla="*/ 543 h 664"/>
              <a:gd name="T50" fmla="*/ 455 w 549"/>
              <a:gd name="T51" fmla="*/ 538 h 664"/>
              <a:gd name="T52" fmla="*/ 480 w 549"/>
              <a:gd name="T53" fmla="*/ 560 h 664"/>
              <a:gd name="T54" fmla="*/ 408 w 549"/>
              <a:gd name="T55" fmla="*/ 560 h 664"/>
              <a:gd name="T56" fmla="*/ 434 w 549"/>
              <a:gd name="T57" fmla="*/ 528 h 664"/>
              <a:gd name="T58" fmla="*/ 347 w 549"/>
              <a:gd name="T59" fmla="*/ 363 h 664"/>
              <a:gd name="T60" fmla="*/ 314 w 549"/>
              <a:gd name="T61" fmla="*/ 488 h 664"/>
              <a:gd name="T62" fmla="*/ 286 w 549"/>
              <a:gd name="T63" fmla="*/ 427 h 664"/>
              <a:gd name="T64" fmla="*/ 305 w 549"/>
              <a:gd name="T65" fmla="*/ 409 h 664"/>
              <a:gd name="T66" fmla="*/ 276 w 549"/>
              <a:gd name="T67" fmla="*/ 384 h 664"/>
              <a:gd name="T68" fmla="*/ 251 w 549"/>
              <a:gd name="T69" fmla="*/ 410 h 664"/>
              <a:gd name="T70" fmla="*/ 272 w 549"/>
              <a:gd name="T71" fmla="*/ 426 h 664"/>
              <a:gd name="T72" fmla="*/ 259 w 549"/>
              <a:gd name="T73" fmla="*/ 493 h 664"/>
              <a:gd name="T74" fmla="*/ 192 w 549"/>
              <a:gd name="T75" fmla="*/ 347 h 664"/>
              <a:gd name="T76" fmla="*/ 196 w 549"/>
              <a:gd name="T77" fmla="*/ 308 h 664"/>
              <a:gd name="T78" fmla="*/ 273 w 549"/>
              <a:gd name="T79" fmla="*/ 336 h 664"/>
              <a:gd name="T80" fmla="*/ 344 w 549"/>
              <a:gd name="T81" fmla="*/ 309 h 664"/>
              <a:gd name="T82" fmla="*/ 351 w 549"/>
              <a:gd name="T83" fmla="*/ 347 h 664"/>
              <a:gd name="T84" fmla="*/ 347 w 549"/>
              <a:gd name="T85" fmla="*/ 363 h 664"/>
              <a:gd name="T86" fmla="*/ 154 w 549"/>
              <a:gd name="T87" fmla="*/ 178 h 664"/>
              <a:gd name="T88" fmla="*/ 170 w 549"/>
              <a:gd name="T89" fmla="*/ 111 h 664"/>
              <a:gd name="T90" fmla="*/ 262 w 549"/>
              <a:gd name="T91" fmla="*/ 141 h 664"/>
              <a:gd name="T92" fmla="*/ 364 w 549"/>
              <a:gd name="T93" fmla="*/ 103 h 664"/>
              <a:gd name="T94" fmla="*/ 376 w 549"/>
              <a:gd name="T95" fmla="*/ 142 h 664"/>
              <a:gd name="T96" fmla="*/ 376 w 549"/>
              <a:gd name="T97" fmla="*/ 142 h 664"/>
              <a:gd name="T98" fmla="*/ 376 w 549"/>
              <a:gd name="T99" fmla="*/ 143 h 664"/>
              <a:gd name="T100" fmla="*/ 341 w 549"/>
              <a:gd name="T101" fmla="*/ 296 h 664"/>
              <a:gd name="T102" fmla="*/ 273 w 549"/>
              <a:gd name="T103" fmla="*/ 324 h 664"/>
              <a:gd name="T104" fmla="*/ 198 w 549"/>
              <a:gd name="T105" fmla="*/ 295 h 664"/>
              <a:gd name="T106" fmla="*/ 154 w 549"/>
              <a:gd name="T107" fmla="*/ 178 h 6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549" h="664">
                <a:moveTo>
                  <a:pt x="543" y="664"/>
                </a:moveTo>
                <a:cubicBezTo>
                  <a:pt x="543" y="560"/>
                  <a:pt x="543" y="560"/>
                  <a:pt x="543" y="560"/>
                </a:cubicBezTo>
                <a:cubicBezTo>
                  <a:pt x="543" y="560"/>
                  <a:pt x="543" y="560"/>
                  <a:pt x="543" y="560"/>
                </a:cubicBezTo>
                <a:cubicBezTo>
                  <a:pt x="549" y="483"/>
                  <a:pt x="524" y="425"/>
                  <a:pt x="504" y="410"/>
                </a:cubicBezTo>
                <a:cubicBezTo>
                  <a:pt x="436" y="381"/>
                  <a:pt x="382" y="353"/>
                  <a:pt x="362" y="342"/>
                </a:cubicBezTo>
                <a:cubicBezTo>
                  <a:pt x="357" y="332"/>
                  <a:pt x="354" y="318"/>
                  <a:pt x="356" y="297"/>
                </a:cubicBezTo>
                <a:cubicBezTo>
                  <a:pt x="355" y="296"/>
                  <a:pt x="355" y="296"/>
                  <a:pt x="355" y="296"/>
                </a:cubicBezTo>
                <a:cubicBezTo>
                  <a:pt x="389" y="252"/>
                  <a:pt x="390" y="182"/>
                  <a:pt x="389" y="154"/>
                </a:cubicBezTo>
                <a:cubicBezTo>
                  <a:pt x="396" y="103"/>
                  <a:pt x="402" y="71"/>
                  <a:pt x="367" y="42"/>
                </a:cubicBezTo>
                <a:cubicBezTo>
                  <a:pt x="316" y="1"/>
                  <a:pt x="191" y="0"/>
                  <a:pt x="149" y="51"/>
                </a:cubicBezTo>
                <a:cubicBezTo>
                  <a:pt x="129" y="76"/>
                  <a:pt x="125" y="95"/>
                  <a:pt x="137" y="132"/>
                </a:cubicBezTo>
                <a:cubicBezTo>
                  <a:pt x="139" y="137"/>
                  <a:pt x="140" y="143"/>
                  <a:pt x="142" y="148"/>
                </a:cubicBezTo>
                <a:cubicBezTo>
                  <a:pt x="142" y="151"/>
                  <a:pt x="142" y="155"/>
                  <a:pt x="142" y="159"/>
                </a:cubicBezTo>
                <a:cubicBezTo>
                  <a:pt x="142" y="163"/>
                  <a:pt x="141" y="242"/>
                  <a:pt x="181" y="293"/>
                </a:cubicBezTo>
                <a:cubicBezTo>
                  <a:pt x="183" y="300"/>
                  <a:pt x="190" y="335"/>
                  <a:pt x="176" y="352"/>
                </a:cubicBezTo>
                <a:cubicBezTo>
                  <a:pt x="176" y="352"/>
                  <a:pt x="176" y="352"/>
                  <a:pt x="176" y="352"/>
                </a:cubicBezTo>
                <a:cubicBezTo>
                  <a:pt x="169" y="356"/>
                  <a:pt x="162" y="359"/>
                  <a:pt x="162" y="359"/>
                </a:cubicBezTo>
                <a:cubicBezTo>
                  <a:pt x="162" y="359"/>
                  <a:pt x="81" y="393"/>
                  <a:pt x="42" y="411"/>
                </a:cubicBezTo>
                <a:cubicBezTo>
                  <a:pt x="3" y="428"/>
                  <a:pt x="2" y="470"/>
                  <a:pt x="2" y="470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664"/>
                  <a:pt x="0" y="664"/>
                  <a:pt x="0" y="664"/>
                </a:cubicBezTo>
                <a:lnTo>
                  <a:pt x="543" y="664"/>
                </a:lnTo>
                <a:close/>
                <a:moveTo>
                  <a:pt x="434" y="528"/>
                </a:moveTo>
                <a:cubicBezTo>
                  <a:pt x="444" y="517"/>
                  <a:pt x="449" y="543"/>
                  <a:pt x="449" y="543"/>
                </a:cubicBezTo>
                <a:cubicBezTo>
                  <a:pt x="455" y="538"/>
                  <a:pt x="455" y="538"/>
                  <a:pt x="455" y="538"/>
                </a:cubicBezTo>
                <a:cubicBezTo>
                  <a:pt x="480" y="560"/>
                  <a:pt x="480" y="560"/>
                  <a:pt x="480" y="560"/>
                </a:cubicBezTo>
                <a:cubicBezTo>
                  <a:pt x="408" y="560"/>
                  <a:pt x="408" y="560"/>
                  <a:pt x="408" y="560"/>
                </a:cubicBezTo>
                <a:cubicBezTo>
                  <a:pt x="416" y="547"/>
                  <a:pt x="427" y="535"/>
                  <a:pt x="434" y="528"/>
                </a:cubicBezTo>
                <a:close/>
                <a:moveTo>
                  <a:pt x="347" y="363"/>
                </a:moveTo>
                <a:cubicBezTo>
                  <a:pt x="314" y="488"/>
                  <a:pt x="314" y="488"/>
                  <a:pt x="314" y="488"/>
                </a:cubicBezTo>
                <a:cubicBezTo>
                  <a:pt x="286" y="427"/>
                  <a:pt x="286" y="427"/>
                  <a:pt x="286" y="427"/>
                </a:cubicBezTo>
                <a:cubicBezTo>
                  <a:pt x="305" y="409"/>
                  <a:pt x="305" y="409"/>
                  <a:pt x="305" y="409"/>
                </a:cubicBezTo>
                <a:cubicBezTo>
                  <a:pt x="276" y="384"/>
                  <a:pt x="276" y="384"/>
                  <a:pt x="276" y="384"/>
                </a:cubicBezTo>
                <a:cubicBezTo>
                  <a:pt x="251" y="410"/>
                  <a:pt x="251" y="410"/>
                  <a:pt x="251" y="410"/>
                </a:cubicBezTo>
                <a:cubicBezTo>
                  <a:pt x="272" y="426"/>
                  <a:pt x="272" y="426"/>
                  <a:pt x="272" y="426"/>
                </a:cubicBezTo>
                <a:cubicBezTo>
                  <a:pt x="259" y="493"/>
                  <a:pt x="259" y="493"/>
                  <a:pt x="259" y="493"/>
                </a:cubicBezTo>
                <a:cubicBezTo>
                  <a:pt x="234" y="437"/>
                  <a:pt x="202" y="368"/>
                  <a:pt x="192" y="347"/>
                </a:cubicBezTo>
                <a:cubicBezTo>
                  <a:pt x="196" y="335"/>
                  <a:pt x="197" y="320"/>
                  <a:pt x="196" y="308"/>
                </a:cubicBezTo>
                <a:cubicBezTo>
                  <a:pt x="216" y="326"/>
                  <a:pt x="242" y="336"/>
                  <a:pt x="273" y="336"/>
                </a:cubicBezTo>
                <a:cubicBezTo>
                  <a:pt x="302" y="336"/>
                  <a:pt x="325" y="327"/>
                  <a:pt x="344" y="309"/>
                </a:cubicBezTo>
                <a:cubicBezTo>
                  <a:pt x="344" y="325"/>
                  <a:pt x="347" y="338"/>
                  <a:pt x="351" y="347"/>
                </a:cubicBezTo>
                <a:lnTo>
                  <a:pt x="347" y="363"/>
                </a:lnTo>
                <a:close/>
                <a:moveTo>
                  <a:pt x="154" y="178"/>
                </a:moveTo>
                <a:cubicBezTo>
                  <a:pt x="159" y="148"/>
                  <a:pt x="169" y="119"/>
                  <a:pt x="170" y="111"/>
                </a:cubicBezTo>
                <a:cubicBezTo>
                  <a:pt x="175" y="118"/>
                  <a:pt x="205" y="141"/>
                  <a:pt x="262" y="141"/>
                </a:cubicBezTo>
                <a:cubicBezTo>
                  <a:pt x="328" y="141"/>
                  <a:pt x="364" y="103"/>
                  <a:pt x="364" y="103"/>
                </a:cubicBezTo>
                <a:cubicBezTo>
                  <a:pt x="364" y="103"/>
                  <a:pt x="371" y="119"/>
                  <a:pt x="376" y="142"/>
                </a:cubicBezTo>
                <a:cubicBezTo>
                  <a:pt x="376" y="142"/>
                  <a:pt x="376" y="142"/>
                  <a:pt x="376" y="142"/>
                </a:cubicBezTo>
                <a:cubicBezTo>
                  <a:pt x="376" y="143"/>
                  <a:pt x="376" y="143"/>
                  <a:pt x="376" y="143"/>
                </a:cubicBezTo>
                <a:cubicBezTo>
                  <a:pt x="376" y="144"/>
                  <a:pt x="386" y="245"/>
                  <a:pt x="341" y="296"/>
                </a:cubicBezTo>
                <a:cubicBezTo>
                  <a:pt x="324" y="315"/>
                  <a:pt x="301" y="324"/>
                  <a:pt x="273" y="324"/>
                </a:cubicBezTo>
                <a:cubicBezTo>
                  <a:pt x="243" y="324"/>
                  <a:pt x="218" y="314"/>
                  <a:pt x="198" y="295"/>
                </a:cubicBezTo>
                <a:cubicBezTo>
                  <a:pt x="165" y="261"/>
                  <a:pt x="157" y="207"/>
                  <a:pt x="154" y="17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2175476" y="2919354"/>
            <a:ext cx="1360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Candidate Experience</a:t>
            </a:r>
            <a:endParaRPr lang="en-US" sz="1400" dirty="0"/>
          </a:p>
        </p:txBody>
      </p:sp>
      <p:sp>
        <p:nvSpPr>
          <p:cNvPr id="59" name="TextBox 58"/>
          <p:cNvSpPr txBox="1"/>
          <p:nvPr/>
        </p:nvSpPr>
        <p:spPr>
          <a:xfrm>
            <a:off x="5381585" y="3994832"/>
            <a:ext cx="1360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Customers</a:t>
            </a:r>
            <a:endParaRPr lang="en-US" sz="1200" dirty="0"/>
          </a:p>
        </p:txBody>
      </p:sp>
      <p:sp>
        <p:nvSpPr>
          <p:cNvPr id="60" name="TextBox 59"/>
          <p:cNvSpPr txBox="1"/>
          <p:nvPr/>
        </p:nvSpPr>
        <p:spPr>
          <a:xfrm>
            <a:off x="4179316" y="4437813"/>
            <a:ext cx="1360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Vendor</a:t>
            </a:r>
            <a:endParaRPr lang="en-US" sz="1200" dirty="0"/>
          </a:p>
        </p:txBody>
      </p:sp>
      <p:sp>
        <p:nvSpPr>
          <p:cNvPr id="61" name="TextBox 60"/>
          <p:cNvSpPr txBox="1"/>
          <p:nvPr/>
        </p:nvSpPr>
        <p:spPr>
          <a:xfrm>
            <a:off x="3550235" y="3525542"/>
            <a:ext cx="1360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Career </a:t>
            </a:r>
          </a:p>
          <a:p>
            <a:r>
              <a:rPr lang="en-US" sz="1200" dirty="0" smtClean="0"/>
              <a:t>Site</a:t>
            </a:r>
            <a:endParaRPr lang="en-US" sz="1200" dirty="0"/>
          </a:p>
        </p:txBody>
      </p:sp>
      <p:sp>
        <p:nvSpPr>
          <p:cNvPr id="62" name="TextBox 61"/>
          <p:cNvSpPr txBox="1"/>
          <p:nvPr/>
        </p:nvSpPr>
        <p:spPr>
          <a:xfrm>
            <a:off x="9115072" y="2637049"/>
            <a:ext cx="1360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Recruiter</a:t>
            </a:r>
            <a:endParaRPr lang="en-US" sz="1200" dirty="0"/>
          </a:p>
        </p:txBody>
      </p:sp>
      <p:sp>
        <p:nvSpPr>
          <p:cNvPr id="63" name="TextBox 62"/>
          <p:cNvSpPr txBox="1"/>
          <p:nvPr/>
        </p:nvSpPr>
        <p:spPr>
          <a:xfrm>
            <a:off x="10391313" y="4039933"/>
            <a:ext cx="1360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Employee</a:t>
            </a:r>
            <a:endParaRPr lang="en-US" sz="1200" dirty="0"/>
          </a:p>
        </p:txBody>
      </p:sp>
      <p:sp>
        <p:nvSpPr>
          <p:cNvPr id="64" name="TextBox 63"/>
          <p:cNvSpPr txBox="1"/>
          <p:nvPr/>
        </p:nvSpPr>
        <p:spPr>
          <a:xfrm>
            <a:off x="8219314" y="1626380"/>
            <a:ext cx="1360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Leadership</a:t>
            </a:r>
            <a:endParaRPr lang="en-US" sz="1200" dirty="0"/>
          </a:p>
        </p:txBody>
      </p:sp>
      <p:sp>
        <p:nvSpPr>
          <p:cNvPr id="65" name="TextBox 64"/>
          <p:cNvSpPr txBox="1"/>
          <p:nvPr/>
        </p:nvSpPr>
        <p:spPr>
          <a:xfrm>
            <a:off x="10329260" y="1863279"/>
            <a:ext cx="1360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Alumni</a:t>
            </a:r>
            <a:endParaRPr lang="en-US" sz="1200" dirty="0"/>
          </a:p>
        </p:txBody>
      </p:sp>
      <p:grpSp>
        <p:nvGrpSpPr>
          <p:cNvPr id="66" name="Group 65"/>
          <p:cNvGrpSpPr/>
          <p:nvPr/>
        </p:nvGrpSpPr>
        <p:grpSpPr>
          <a:xfrm>
            <a:off x="5049529" y="1994695"/>
            <a:ext cx="3247750" cy="1302674"/>
            <a:chOff x="931937" y="790847"/>
            <a:chExt cx="5416092" cy="2598992"/>
          </a:xfrm>
        </p:grpSpPr>
        <p:grpSp>
          <p:nvGrpSpPr>
            <p:cNvPr id="67" name="Group 66"/>
            <p:cNvGrpSpPr/>
            <p:nvPr/>
          </p:nvGrpSpPr>
          <p:grpSpPr>
            <a:xfrm>
              <a:off x="931937" y="790847"/>
              <a:ext cx="5416092" cy="2598992"/>
              <a:chOff x="805479" y="1219200"/>
              <a:chExt cx="6279533" cy="3013327"/>
            </a:xfrm>
          </p:grpSpPr>
          <p:sp>
            <p:nvSpPr>
              <p:cNvPr id="74" name="Freeform 14"/>
              <p:cNvSpPr>
                <a:spLocks/>
              </p:cNvSpPr>
              <p:nvPr/>
            </p:nvSpPr>
            <p:spPr bwMode="auto">
              <a:xfrm>
                <a:off x="6379494" y="3546134"/>
                <a:ext cx="705518" cy="686393"/>
              </a:xfrm>
              <a:custGeom>
                <a:avLst/>
                <a:gdLst>
                  <a:gd name="T0" fmla="*/ 375 w 666"/>
                  <a:gd name="T1" fmla="*/ 0 h 645"/>
                  <a:gd name="T2" fmla="*/ 422 w 666"/>
                  <a:gd name="T3" fmla="*/ 5 h 645"/>
                  <a:gd name="T4" fmla="*/ 467 w 666"/>
                  <a:gd name="T5" fmla="*/ 19 h 645"/>
                  <a:gd name="T6" fmla="*/ 510 w 666"/>
                  <a:gd name="T7" fmla="*/ 39 h 645"/>
                  <a:gd name="T8" fmla="*/ 551 w 666"/>
                  <a:gd name="T9" fmla="*/ 66 h 645"/>
                  <a:gd name="T10" fmla="*/ 587 w 666"/>
                  <a:gd name="T11" fmla="*/ 100 h 645"/>
                  <a:gd name="T12" fmla="*/ 617 w 666"/>
                  <a:gd name="T13" fmla="*/ 141 h 645"/>
                  <a:gd name="T14" fmla="*/ 641 w 666"/>
                  <a:gd name="T15" fmla="*/ 184 h 645"/>
                  <a:gd name="T16" fmla="*/ 657 w 666"/>
                  <a:gd name="T17" fmla="*/ 229 h 645"/>
                  <a:gd name="T18" fmla="*/ 666 w 666"/>
                  <a:gd name="T19" fmla="*/ 276 h 645"/>
                  <a:gd name="T20" fmla="*/ 666 w 666"/>
                  <a:gd name="T21" fmla="*/ 322 h 645"/>
                  <a:gd name="T22" fmla="*/ 660 w 666"/>
                  <a:gd name="T23" fmla="*/ 371 h 645"/>
                  <a:gd name="T24" fmla="*/ 648 w 666"/>
                  <a:gd name="T25" fmla="*/ 416 h 645"/>
                  <a:gd name="T26" fmla="*/ 626 w 666"/>
                  <a:gd name="T27" fmla="*/ 459 h 645"/>
                  <a:gd name="T28" fmla="*/ 599 w 666"/>
                  <a:gd name="T29" fmla="*/ 500 h 645"/>
                  <a:gd name="T30" fmla="*/ 565 w 666"/>
                  <a:gd name="T31" fmla="*/ 536 h 645"/>
                  <a:gd name="T32" fmla="*/ 522 w 666"/>
                  <a:gd name="T33" fmla="*/ 568 h 645"/>
                  <a:gd name="T34" fmla="*/ 477 w 666"/>
                  <a:gd name="T35" fmla="*/ 591 h 645"/>
                  <a:gd name="T36" fmla="*/ 429 w 666"/>
                  <a:gd name="T37" fmla="*/ 607 h 645"/>
                  <a:gd name="T38" fmla="*/ 380 w 666"/>
                  <a:gd name="T39" fmla="*/ 615 h 645"/>
                  <a:gd name="T40" fmla="*/ 330 w 666"/>
                  <a:gd name="T41" fmla="*/ 615 h 645"/>
                  <a:gd name="T42" fmla="*/ 280 w 666"/>
                  <a:gd name="T43" fmla="*/ 606 h 645"/>
                  <a:gd name="T44" fmla="*/ 233 w 666"/>
                  <a:gd name="T45" fmla="*/ 590 h 645"/>
                  <a:gd name="T46" fmla="*/ 189 w 666"/>
                  <a:gd name="T47" fmla="*/ 564 h 645"/>
                  <a:gd name="T48" fmla="*/ 0 w 666"/>
                  <a:gd name="T49" fmla="*/ 645 h 645"/>
                  <a:gd name="T50" fmla="*/ 88 w 666"/>
                  <a:gd name="T51" fmla="*/ 457 h 645"/>
                  <a:gd name="T52" fmla="*/ 68 w 666"/>
                  <a:gd name="T53" fmla="*/ 408 h 645"/>
                  <a:gd name="T54" fmla="*/ 54 w 666"/>
                  <a:gd name="T55" fmla="*/ 360 h 645"/>
                  <a:gd name="T56" fmla="*/ 51 w 666"/>
                  <a:gd name="T57" fmla="*/ 308 h 645"/>
                  <a:gd name="T58" fmla="*/ 54 w 666"/>
                  <a:gd name="T59" fmla="*/ 258 h 645"/>
                  <a:gd name="T60" fmla="*/ 67 w 666"/>
                  <a:gd name="T61" fmla="*/ 209 h 645"/>
                  <a:gd name="T62" fmla="*/ 86 w 666"/>
                  <a:gd name="T63" fmla="*/ 161 h 645"/>
                  <a:gd name="T64" fmla="*/ 115 w 666"/>
                  <a:gd name="T65" fmla="*/ 118 h 645"/>
                  <a:gd name="T66" fmla="*/ 153 w 666"/>
                  <a:gd name="T67" fmla="*/ 79 h 645"/>
                  <a:gd name="T68" fmla="*/ 192 w 666"/>
                  <a:gd name="T69" fmla="*/ 48 h 645"/>
                  <a:gd name="T70" fmla="*/ 235 w 666"/>
                  <a:gd name="T71" fmla="*/ 25 h 645"/>
                  <a:gd name="T72" fmla="*/ 280 w 666"/>
                  <a:gd name="T73" fmla="*/ 9 h 645"/>
                  <a:gd name="T74" fmla="*/ 327 w 666"/>
                  <a:gd name="T75" fmla="*/ 1 h 645"/>
                  <a:gd name="T76" fmla="*/ 375 w 666"/>
                  <a:gd name="T77" fmla="*/ 0 h 6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666" h="645">
                    <a:moveTo>
                      <a:pt x="375" y="0"/>
                    </a:moveTo>
                    <a:lnTo>
                      <a:pt x="422" y="5"/>
                    </a:lnTo>
                    <a:lnTo>
                      <a:pt x="467" y="19"/>
                    </a:lnTo>
                    <a:lnTo>
                      <a:pt x="510" y="39"/>
                    </a:lnTo>
                    <a:lnTo>
                      <a:pt x="551" y="66"/>
                    </a:lnTo>
                    <a:lnTo>
                      <a:pt x="587" y="100"/>
                    </a:lnTo>
                    <a:lnTo>
                      <a:pt x="617" y="141"/>
                    </a:lnTo>
                    <a:lnTo>
                      <a:pt x="641" y="184"/>
                    </a:lnTo>
                    <a:lnTo>
                      <a:pt x="657" y="229"/>
                    </a:lnTo>
                    <a:lnTo>
                      <a:pt x="666" y="276"/>
                    </a:lnTo>
                    <a:lnTo>
                      <a:pt x="666" y="322"/>
                    </a:lnTo>
                    <a:lnTo>
                      <a:pt x="660" y="371"/>
                    </a:lnTo>
                    <a:lnTo>
                      <a:pt x="648" y="416"/>
                    </a:lnTo>
                    <a:lnTo>
                      <a:pt x="626" y="459"/>
                    </a:lnTo>
                    <a:lnTo>
                      <a:pt x="599" y="500"/>
                    </a:lnTo>
                    <a:lnTo>
                      <a:pt x="565" y="536"/>
                    </a:lnTo>
                    <a:lnTo>
                      <a:pt x="522" y="568"/>
                    </a:lnTo>
                    <a:lnTo>
                      <a:pt x="477" y="591"/>
                    </a:lnTo>
                    <a:lnTo>
                      <a:pt x="429" y="607"/>
                    </a:lnTo>
                    <a:lnTo>
                      <a:pt x="380" y="615"/>
                    </a:lnTo>
                    <a:lnTo>
                      <a:pt x="330" y="615"/>
                    </a:lnTo>
                    <a:lnTo>
                      <a:pt x="280" y="606"/>
                    </a:lnTo>
                    <a:lnTo>
                      <a:pt x="233" y="590"/>
                    </a:lnTo>
                    <a:lnTo>
                      <a:pt x="189" y="564"/>
                    </a:lnTo>
                    <a:lnTo>
                      <a:pt x="0" y="645"/>
                    </a:lnTo>
                    <a:lnTo>
                      <a:pt x="88" y="457"/>
                    </a:lnTo>
                    <a:lnTo>
                      <a:pt x="68" y="408"/>
                    </a:lnTo>
                    <a:lnTo>
                      <a:pt x="54" y="360"/>
                    </a:lnTo>
                    <a:lnTo>
                      <a:pt x="51" y="308"/>
                    </a:lnTo>
                    <a:lnTo>
                      <a:pt x="54" y="258"/>
                    </a:lnTo>
                    <a:lnTo>
                      <a:pt x="67" y="209"/>
                    </a:lnTo>
                    <a:lnTo>
                      <a:pt x="86" y="161"/>
                    </a:lnTo>
                    <a:lnTo>
                      <a:pt x="115" y="118"/>
                    </a:lnTo>
                    <a:lnTo>
                      <a:pt x="153" y="79"/>
                    </a:lnTo>
                    <a:lnTo>
                      <a:pt x="192" y="48"/>
                    </a:lnTo>
                    <a:lnTo>
                      <a:pt x="235" y="25"/>
                    </a:lnTo>
                    <a:lnTo>
                      <a:pt x="280" y="9"/>
                    </a:lnTo>
                    <a:lnTo>
                      <a:pt x="327" y="1"/>
                    </a:lnTo>
                    <a:lnTo>
                      <a:pt x="375" y="0"/>
                    </a:lnTo>
                    <a:close/>
                  </a:path>
                </a:pathLst>
              </a:custGeom>
              <a:solidFill>
                <a:sysClr val="window" lastClr="FFFFFF">
                  <a:lumMod val="85000"/>
                </a:sys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64" tIns="45732" rIns="91464" bIns="4573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898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801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75" name="Freeform 18"/>
              <p:cNvSpPr>
                <a:spLocks/>
              </p:cNvSpPr>
              <p:nvPr/>
            </p:nvSpPr>
            <p:spPr bwMode="auto">
              <a:xfrm>
                <a:off x="805479" y="3518507"/>
                <a:ext cx="709768" cy="686393"/>
              </a:xfrm>
              <a:custGeom>
                <a:avLst/>
                <a:gdLst>
                  <a:gd name="T0" fmla="*/ 292 w 667"/>
                  <a:gd name="T1" fmla="*/ 0 h 645"/>
                  <a:gd name="T2" fmla="*/ 339 w 667"/>
                  <a:gd name="T3" fmla="*/ 2 h 645"/>
                  <a:gd name="T4" fmla="*/ 386 w 667"/>
                  <a:gd name="T5" fmla="*/ 9 h 645"/>
                  <a:gd name="T6" fmla="*/ 432 w 667"/>
                  <a:gd name="T7" fmla="*/ 25 h 645"/>
                  <a:gd name="T8" fmla="*/ 475 w 667"/>
                  <a:gd name="T9" fmla="*/ 48 h 645"/>
                  <a:gd name="T10" fmla="*/ 515 w 667"/>
                  <a:gd name="T11" fmla="*/ 79 h 645"/>
                  <a:gd name="T12" fmla="*/ 551 w 667"/>
                  <a:gd name="T13" fmla="*/ 118 h 645"/>
                  <a:gd name="T14" fmla="*/ 579 w 667"/>
                  <a:gd name="T15" fmla="*/ 161 h 645"/>
                  <a:gd name="T16" fmla="*/ 601 w 667"/>
                  <a:gd name="T17" fmla="*/ 210 h 645"/>
                  <a:gd name="T18" fmla="*/ 612 w 667"/>
                  <a:gd name="T19" fmla="*/ 258 h 645"/>
                  <a:gd name="T20" fmla="*/ 617 w 667"/>
                  <a:gd name="T21" fmla="*/ 308 h 645"/>
                  <a:gd name="T22" fmla="*/ 612 w 667"/>
                  <a:gd name="T23" fmla="*/ 360 h 645"/>
                  <a:gd name="T24" fmla="*/ 599 w 667"/>
                  <a:gd name="T25" fmla="*/ 409 h 645"/>
                  <a:gd name="T26" fmla="*/ 577 w 667"/>
                  <a:gd name="T27" fmla="*/ 457 h 645"/>
                  <a:gd name="T28" fmla="*/ 667 w 667"/>
                  <a:gd name="T29" fmla="*/ 645 h 645"/>
                  <a:gd name="T30" fmla="*/ 477 w 667"/>
                  <a:gd name="T31" fmla="*/ 565 h 645"/>
                  <a:gd name="T32" fmla="*/ 434 w 667"/>
                  <a:gd name="T33" fmla="*/ 590 h 645"/>
                  <a:gd name="T34" fmla="*/ 386 w 667"/>
                  <a:gd name="T35" fmla="*/ 606 h 645"/>
                  <a:gd name="T36" fmla="*/ 337 w 667"/>
                  <a:gd name="T37" fmla="*/ 615 h 645"/>
                  <a:gd name="T38" fmla="*/ 287 w 667"/>
                  <a:gd name="T39" fmla="*/ 615 h 645"/>
                  <a:gd name="T40" fmla="*/ 237 w 667"/>
                  <a:gd name="T41" fmla="*/ 608 h 645"/>
                  <a:gd name="T42" fmla="*/ 190 w 667"/>
                  <a:gd name="T43" fmla="*/ 591 h 645"/>
                  <a:gd name="T44" fmla="*/ 143 w 667"/>
                  <a:gd name="T45" fmla="*/ 568 h 645"/>
                  <a:gd name="T46" fmla="*/ 102 w 667"/>
                  <a:gd name="T47" fmla="*/ 536 h 645"/>
                  <a:gd name="T48" fmla="*/ 68 w 667"/>
                  <a:gd name="T49" fmla="*/ 500 h 645"/>
                  <a:gd name="T50" fmla="*/ 39 w 667"/>
                  <a:gd name="T51" fmla="*/ 459 h 645"/>
                  <a:gd name="T52" fmla="*/ 20 w 667"/>
                  <a:gd name="T53" fmla="*/ 416 h 645"/>
                  <a:gd name="T54" fmla="*/ 7 w 667"/>
                  <a:gd name="T55" fmla="*/ 369 h 645"/>
                  <a:gd name="T56" fmla="*/ 0 w 667"/>
                  <a:gd name="T57" fmla="*/ 322 h 645"/>
                  <a:gd name="T58" fmla="*/ 2 w 667"/>
                  <a:gd name="T59" fmla="*/ 276 h 645"/>
                  <a:gd name="T60" fmla="*/ 11 w 667"/>
                  <a:gd name="T61" fmla="*/ 229 h 645"/>
                  <a:gd name="T62" fmla="*/ 25 w 667"/>
                  <a:gd name="T63" fmla="*/ 184 h 645"/>
                  <a:gd name="T64" fmla="*/ 48 w 667"/>
                  <a:gd name="T65" fmla="*/ 141 h 645"/>
                  <a:gd name="T66" fmla="*/ 79 w 667"/>
                  <a:gd name="T67" fmla="*/ 100 h 645"/>
                  <a:gd name="T68" fmla="*/ 117 w 667"/>
                  <a:gd name="T69" fmla="*/ 66 h 645"/>
                  <a:gd name="T70" fmla="*/ 156 w 667"/>
                  <a:gd name="T71" fmla="*/ 39 h 645"/>
                  <a:gd name="T72" fmla="*/ 199 w 667"/>
                  <a:gd name="T73" fmla="*/ 19 h 645"/>
                  <a:gd name="T74" fmla="*/ 246 w 667"/>
                  <a:gd name="T75" fmla="*/ 5 h 645"/>
                  <a:gd name="T76" fmla="*/ 292 w 667"/>
                  <a:gd name="T77" fmla="*/ 0 h 6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667" h="645">
                    <a:moveTo>
                      <a:pt x="292" y="0"/>
                    </a:moveTo>
                    <a:lnTo>
                      <a:pt x="339" y="2"/>
                    </a:lnTo>
                    <a:lnTo>
                      <a:pt x="386" y="9"/>
                    </a:lnTo>
                    <a:lnTo>
                      <a:pt x="432" y="25"/>
                    </a:lnTo>
                    <a:lnTo>
                      <a:pt x="475" y="48"/>
                    </a:lnTo>
                    <a:lnTo>
                      <a:pt x="515" y="79"/>
                    </a:lnTo>
                    <a:lnTo>
                      <a:pt x="551" y="118"/>
                    </a:lnTo>
                    <a:lnTo>
                      <a:pt x="579" y="161"/>
                    </a:lnTo>
                    <a:lnTo>
                      <a:pt x="601" y="210"/>
                    </a:lnTo>
                    <a:lnTo>
                      <a:pt x="612" y="258"/>
                    </a:lnTo>
                    <a:lnTo>
                      <a:pt x="617" y="308"/>
                    </a:lnTo>
                    <a:lnTo>
                      <a:pt x="612" y="360"/>
                    </a:lnTo>
                    <a:lnTo>
                      <a:pt x="599" y="409"/>
                    </a:lnTo>
                    <a:lnTo>
                      <a:pt x="577" y="457"/>
                    </a:lnTo>
                    <a:lnTo>
                      <a:pt x="667" y="645"/>
                    </a:lnTo>
                    <a:lnTo>
                      <a:pt x="477" y="565"/>
                    </a:lnTo>
                    <a:lnTo>
                      <a:pt x="434" y="590"/>
                    </a:lnTo>
                    <a:lnTo>
                      <a:pt x="386" y="606"/>
                    </a:lnTo>
                    <a:lnTo>
                      <a:pt x="337" y="615"/>
                    </a:lnTo>
                    <a:lnTo>
                      <a:pt x="287" y="615"/>
                    </a:lnTo>
                    <a:lnTo>
                      <a:pt x="237" y="608"/>
                    </a:lnTo>
                    <a:lnTo>
                      <a:pt x="190" y="591"/>
                    </a:lnTo>
                    <a:lnTo>
                      <a:pt x="143" y="568"/>
                    </a:lnTo>
                    <a:lnTo>
                      <a:pt x="102" y="536"/>
                    </a:lnTo>
                    <a:lnTo>
                      <a:pt x="68" y="500"/>
                    </a:lnTo>
                    <a:lnTo>
                      <a:pt x="39" y="459"/>
                    </a:lnTo>
                    <a:lnTo>
                      <a:pt x="20" y="416"/>
                    </a:lnTo>
                    <a:lnTo>
                      <a:pt x="7" y="369"/>
                    </a:lnTo>
                    <a:lnTo>
                      <a:pt x="0" y="322"/>
                    </a:lnTo>
                    <a:lnTo>
                      <a:pt x="2" y="276"/>
                    </a:lnTo>
                    <a:lnTo>
                      <a:pt x="11" y="229"/>
                    </a:lnTo>
                    <a:lnTo>
                      <a:pt x="25" y="184"/>
                    </a:lnTo>
                    <a:lnTo>
                      <a:pt x="48" y="141"/>
                    </a:lnTo>
                    <a:lnTo>
                      <a:pt x="79" y="100"/>
                    </a:lnTo>
                    <a:lnTo>
                      <a:pt x="117" y="66"/>
                    </a:lnTo>
                    <a:lnTo>
                      <a:pt x="156" y="39"/>
                    </a:lnTo>
                    <a:lnTo>
                      <a:pt x="199" y="19"/>
                    </a:lnTo>
                    <a:lnTo>
                      <a:pt x="246" y="5"/>
                    </a:lnTo>
                    <a:lnTo>
                      <a:pt x="292" y="0"/>
                    </a:lnTo>
                    <a:close/>
                  </a:path>
                </a:pathLst>
              </a:custGeom>
              <a:solidFill>
                <a:sysClr val="window" lastClr="FFFFFF">
                  <a:lumMod val="85000"/>
                </a:sys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64" tIns="45732" rIns="91464" bIns="4573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898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801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76" name="Freeform 11"/>
              <p:cNvSpPr>
                <a:spLocks/>
              </p:cNvSpPr>
              <p:nvPr/>
            </p:nvSpPr>
            <p:spPr bwMode="auto">
              <a:xfrm>
                <a:off x="4666701" y="1459332"/>
                <a:ext cx="1370660" cy="1615040"/>
              </a:xfrm>
              <a:custGeom>
                <a:avLst/>
                <a:gdLst>
                  <a:gd name="T0" fmla="*/ 655 w 1291"/>
                  <a:gd name="T1" fmla="*/ 0 h 1520"/>
                  <a:gd name="T2" fmla="*/ 725 w 1291"/>
                  <a:gd name="T3" fmla="*/ 5 h 1520"/>
                  <a:gd name="T4" fmla="*/ 796 w 1291"/>
                  <a:gd name="T5" fmla="*/ 17 h 1520"/>
                  <a:gd name="T6" fmla="*/ 866 w 1291"/>
                  <a:gd name="T7" fmla="*/ 39 h 1520"/>
                  <a:gd name="T8" fmla="*/ 933 w 1291"/>
                  <a:gd name="T9" fmla="*/ 68 h 1520"/>
                  <a:gd name="T10" fmla="*/ 999 w 1291"/>
                  <a:gd name="T11" fmla="*/ 105 h 1520"/>
                  <a:gd name="T12" fmla="*/ 1060 w 1291"/>
                  <a:gd name="T13" fmla="*/ 150 h 1520"/>
                  <a:gd name="T14" fmla="*/ 1114 w 1291"/>
                  <a:gd name="T15" fmla="*/ 200 h 1520"/>
                  <a:gd name="T16" fmla="*/ 1160 w 1291"/>
                  <a:gd name="T17" fmla="*/ 256 h 1520"/>
                  <a:gd name="T18" fmla="*/ 1200 w 1291"/>
                  <a:gd name="T19" fmla="*/ 317 h 1520"/>
                  <a:gd name="T20" fmla="*/ 1234 w 1291"/>
                  <a:gd name="T21" fmla="*/ 380 h 1520"/>
                  <a:gd name="T22" fmla="*/ 1259 w 1291"/>
                  <a:gd name="T23" fmla="*/ 446 h 1520"/>
                  <a:gd name="T24" fmla="*/ 1277 w 1291"/>
                  <a:gd name="T25" fmla="*/ 514 h 1520"/>
                  <a:gd name="T26" fmla="*/ 1288 w 1291"/>
                  <a:gd name="T27" fmla="*/ 584 h 1520"/>
                  <a:gd name="T28" fmla="*/ 1291 w 1291"/>
                  <a:gd name="T29" fmla="*/ 654 h 1520"/>
                  <a:gd name="T30" fmla="*/ 1286 w 1291"/>
                  <a:gd name="T31" fmla="*/ 726 h 1520"/>
                  <a:gd name="T32" fmla="*/ 1273 w 1291"/>
                  <a:gd name="T33" fmla="*/ 797 h 1520"/>
                  <a:gd name="T34" fmla="*/ 1252 w 1291"/>
                  <a:gd name="T35" fmla="*/ 866 h 1520"/>
                  <a:gd name="T36" fmla="*/ 1223 w 1291"/>
                  <a:gd name="T37" fmla="*/ 934 h 1520"/>
                  <a:gd name="T38" fmla="*/ 1186 w 1291"/>
                  <a:gd name="T39" fmla="*/ 1000 h 1520"/>
                  <a:gd name="T40" fmla="*/ 1141 w 1291"/>
                  <a:gd name="T41" fmla="*/ 1059 h 1520"/>
                  <a:gd name="T42" fmla="*/ 1092 w 1291"/>
                  <a:gd name="T43" fmla="*/ 1111 h 1520"/>
                  <a:gd name="T44" fmla="*/ 1037 w 1291"/>
                  <a:gd name="T45" fmla="*/ 1158 h 1520"/>
                  <a:gd name="T46" fmla="*/ 979 w 1291"/>
                  <a:gd name="T47" fmla="*/ 1197 h 1520"/>
                  <a:gd name="T48" fmla="*/ 917 w 1291"/>
                  <a:gd name="T49" fmla="*/ 1231 h 1520"/>
                  <a:gd name="T50" fmla="*/ 852 w 1291"/>
                  <a:gd name="T51" fmla="*/ 1256 h 1520"/>
                  <a:gd name="T52" fmla="*/ 786 w 1291"/>
                  <a:gd name="T53" fmla="*/ 1276 h 1520"/>
                  <a:gd name="T54" fmla="*/ 716 w 1291"/>
                  <a:gd name="T55" fmla="*/ 1287 h 1520"/>
                  <a:gd name="T56" fmla="*/ 648 w 1291"/>
                  <a:gd name="T57" fmla="*/ 1290 h 1520"/>
                  <a:gd name="T58" fmla="*/ 578 w 1291"/>
                  <a:gd name="T59" fmla="*/ 1287 h 1520"/>
                  <a:gd name="T60" fmla="*/ 508 w 1291"/>
                  <a:gd name="T61" fmla="*/ 1276 h 1520"/>
                  <a:gd name="T62" fmla="*/ 438 w 1291"/>
                  <a:gd name="T63" fmla="*/ 1256 h 1520"/>
                  <a:gd name="T64" fmla="*/ 99 w 1291"/>
                  <a:gd name="T65" fmla="*/ 1520 h 1520"/>
                  <a:gd name="T66" fmla="*/ 179 w 1291"/>
                  <a:gd name="T67" fmla="*/ 1091 h 1520"/>
                  <a:gd name="T68" fmla="*/ 127 w 1291"/>
                  <a:gd name="T69" fmla="*/ 1030 h 1520"/>
                  <a:gd name="T70" fmla="*/ 84 w 1291"/>
                  <a:gd name="T71" fmla="*/ 964 h 1520"/>
                  <a:gd name="T72" fmla="*/ 50 w 1291"/>
                  <a:gd name="T73" fmla="*/ 894 h 1520"/>
                  <a:gd name="T74" fmla="*/ 25 w 1291"/>
                  <a:gd name="T75" fmla="*/ 822 h 1520"/>
                  <a:gd name="T76" fmla="*/ 7 w 1291"/>
                  <a:gd name="T77" fmla="*/ 747 h 1520"/>
                  <a:gd name="T78" fmla="*/ 0 w 1291"/>
                  <a:gd name="T79" fmla="*/ 670 h 1520"/>
                  <a:gd name="T80" fmla="*/ 2 w 1291"/>
                  <a:gd name="T81" fmla="*/ 591 h 1520"/>
                  <a:gd name="T82" fmla="*/ 13 w 1291"/>
                  <a:gd name="T83" fmla="*/ 514 h 1520"/>
                  <a:gd name="T84" fmla="*/ 34 w 1291"/>
                  <a:gd name="T85" fmla="*/ 439 h 1520"/>
                  <a:gd name="T86" fmla="*/ 65 w 1291"/>
                  <a:gd name="T87" fmla="*/ 363 h 1520"/>
                  <a:gd name="T88" fmla="*/ 106 w 1291"/>
                  <a:gd name="T89" fmla="*/ 292 h 1520"/>
                  <a:gd name="T90" fmla="*/ 151 w 1291"/>
                  <a:gd name="T91" fmla="*/ 231 h 1520"/>
                  <a:gd name="T92" fmla="*/ 201 w 1291"/>
                  <a:gd name="T93" fmla="*/ 177 h 1520"/>
                  <a:gd name="T94" fmla="*/ 257 w 1291"/>
                  <a:gd name="T95" fmla="*/ 130 h 1520"/>
                  <a:gd name="T96" fmla="*/ 316 w 1291"/>
                  <a:gd name="T97" fmla="*/ 91 h 1520"/>
                  <a:gd name="T98" fmla="*/ 379 w 1291"/>
                  <a:gd name="T99" fmla="*/ 57 h 1520"/>
                  <a:gd name="T100" fmla="*/ 445 w 1291"/>
                  <a:gd name="T101" fmla="*/ 32 h 1520"/>
                  <a:gd name="T102" fmla="*/ 513 w 1291"/>
                  <a:gd name="T103" fmla="*/ 14 h 1520"/>
                  <a:gd name="T104" fmla="*/ 583 w 1291"/>
                  <a:gd name="T105" fmla="*/ 3 h 1520"/>
                  <a:gd name="T106" fmla="*/ 655 w 1291"/>
                  <a:gd name="T107" fmla="*/ 0 h 15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291" h="1520">
                    <a:moveTo>
                      <a:pt x="655" y="0"/>
                    </a:moveTo>
                    <a:lnTo>
                      <a:pt x="725" y="5"/>
                    </a:lnTo>
                    <a:lnTo>
                      <a:pt x="796" y="17"/>
                    </a:lnTo>
                    <a:lnTo>
                      <a:pt x="866" y="39"/>
                    </a:lnTo>
                    <a:lnTo>
                      <a:pt x="933" y="68"/>
                    </a:lnTo>
                    <a:lnTo>
                      <a:pt x="999" y="105"/>
                    </a:lnTo>
                    <a:lnTo>
                      <a:pt x="1060" y="150"/>
                    </a:lnTo>
                    <a:lnTo>
                      <a:pt x="1114" y="200"/>
                    </a:lnTo>
                    <a:lnTo>
                      <a:pt x="1160" y="256"/>
                    </a:lnTo>
                    <a:lnTo>
                      <a:pt x="1200" y="317"/>
                    </a:lnTo>
                    <a:lnTo>
                      <a:pt x="1234" y="380"/>
                    </a:lnTo>
                    <a:lnTo>
                      <a:pt x="1259" y="446"/>
                    </a:lnTo>
                    <a:lnTo>
                      <a:pt x="1277" y="514"/>
                    </a:lnTo>
                    <a:lnTo>
                      <a:pt x="1288" y="584"/>
                    </a:lnTo>
                    <a:lnTo>
                      <a:pt x="1291" y="654"/>
                    </a:lnTo>
                    <a:lnTo>
                      <a:pt x="1286" y="726"/>
                    </a:lnTo>
                    <a:lnTo>
                      <a:pt x="1273" y="797"/>
                    </a:lnTo>
                    <a:lnTo>
                      <a:pt x="1252" y="866"/>
                    </a:lnTo>
                    <a:lnTo>
                      <a:pt x="1223" y="934"/>
                    </a:lnTo>
                    <a:lnTo>
                      <a:pt x="1186" y="1000"/>
                    </a:lnTo>
                    <a:lnTo>
                      <a:pt x="1141" y="1059"/>
                    </a:lnTo>
                    <a:lnTo>
                      <a:pt x="1092" y="1111"/>
                    </a:lnTo>
                    <a:lnTo>
                      <a:pt x="1037" y="1158"/>
                    </a:lnTo>
                    <a:lnTo>
                      <a:pt x="979" y="1197"/>
                    </a:lnTo>
                    <a:lnTo>
                      <a:pt x="917" y="1231"/>
                    </a:lnTo>
                    <a:lnTo>
                      <a:pt x="852" y="1256"/>
                    </a:lnTo>
                    <a:lnTo>
                      <a:pt x="786" y="1276"/>
                    </a:lnTo>
                    <a:lnTo>
                      <a:pt x="716" y="1287"/>
                    </a:lnTo>
                    <a:lnTo>
                      <a:pt x="648" y="1290"/>
                    </a:lnTo>
                    <a:lnTo>
                      <a:pt x="578" y="1287"/>
                    </a:lnTo>
                    <a:lnTo>
                      <a:pt x="508" y="1276"/>
                    </a:lnTo>
                    <a:lnTo>
                      <a:pt x="438" y="1256"/>
                    </a:lnTo>
                    <a:lnTo>
                      <a:pt x="99" y="1520"/>
                    </a:lnTo>
                    <a:lnTo>
                      <a:pt x="179" y="1091"/>
                    </a:lnTo>
                    <a:lnTo>
                      <a:pt x="127" y="1030"/>
                    </a:lnTo>
                    <a:lnTo>
                      <a:pt x="84" y="964"/>
                    </a:lnTo>
                    <a:lnTo>
                      <a:pt x="50" y="894"/>
                    </a:lnTo>
                    <a:lnTo>
                      <a:pt x="25" y="822"/>
                    </a:lnTo>
                    <a:lnTo>
                      <a:pt x="7" y="747"/>
                    </a:lnTo>
                    <a:lnTo>
                      <a:pt x="0" y="670"/>
                    </a:lnTo>
                    <a:lnTo>
                      <a:pt x="2" y="591"/>
                    </a:lnTo>
                    <a:lnTo>
                      <a:pt x="13" y="514"/>
                    </a:lnTo>
                    <a:lnTo>
                      <a:pt x="34" y="439"/>
                    </a:lnTo>
                    <a:lnTo>
                      <a:pt x="65" y="363"/>
                    </a:lnTo>
                    <a:lnTo>
                      <a:pt x="106" y="292"/>
                    </a:lnTo>
                    <a:lnTo>
                      <a:pt x="151" y="231"/>
                    </a:lnTo>
                    <a:lnTo>
                      <a:pt x="201" y="177"/>
                    </a:lnTo>
                    <a:lnTo>
                      <a:pt x="257" y="130"/>
                    </a:lnTo>
                    <a:lnTo>
                      <a:pt x="316" y="91"/>
                    </a:lnTo>
                    <a:lnTo>
                      <a:pt x="379" y="57"/>
                    </a:lnTo>
                    <a:lnTo>
                      <a:pt x="445" y="32"/>
                    </a:lnTo>
                    <a:lnTo>
                      <a:pt x="513" y="14"/>
                    </a:lnTo>
                    <a:lnTo>
                      <a:pt x="583" y="3"/>
                    </a:lnTo>
                    <a:lnTo>
                      <a:pt x="655" y="0"/>
                    </a:lnTo>
                    <a:close/>
                  </a:path>
                </a:pathLst>
              </a:custGeom>
              <a:solidFill>
                <a:srgbClr val="EA324C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64" tIns="45732" rIns="91464" bIns="4573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898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801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77" name="Freeform 12"/>
              <p:cNvSpPr>
                <a:spLocks/>
              </p:cNvSpPr>
              <p:nvPr/>
            </p:nvSpPr>
            <p:spPr bwMode="auto">
              <a:xfrm>
                <a:off x="5846105" y="2815115"/>
                <a:ext cx="986025" cy="1109278"/>
              </a:xfrm>
              <a:custGeom>
                <a:avLst/>
                <a:gdLst>
                  <a:gd name="T0" fmla="*/ 484 w 929"/>
                  <a:gd name="T1" fmla="*/ 0 h 1044"/>
                  <a:gd name="T2" fmla="*/ 544 w 929"/>
                  <a:gd name="T3" fmla="*/ 6 h 1044"/>
                  <a:gd name="T4" fmla="*/ 603 w 929"/>
                  <a:gd name="T5" fmla="*/ 20 h 1044"/>
                  <a:gd name="T6" fmla="*/ 658 w 929"/>
                  <a:gd name="T7" fmla="*/ 41 h 1044"/>
                  <a:gd name="T8" fmla="*/ 712 w 929"/>
                  <a:gd name="T9" fmla="*/ 70 h 1044"/>
                  <a:gd name="T10" fmla="*/ 764 w 929"/>
                  <a:gd name="T11" fmla="*/ 108 h 1044"/>
                  <a:gd name="T12" fmla="*/ 809 w 929"/>
                  <a:gd name="T13" fmla="*/ 151 h 1044"/>
                  <a:gd name="T14" fmla="*/ 848 w 929"/>
                  <a:gd name="T15" fmla="*/ 199 h 1044"/>
                  <a:gd name="T16" fmla="*/ 879 w 929"/>
                  <a:gd name="T17" fmla="*/ 253 h 1044"/>
                  <a:gd name="T18" fmla="*/ 904 w 929"/>
                  <a:gd name="T19" fmla="*/ 307 h 1044"/>
                  <a:gd name="T20" fmla="*/ 920 w 929"/>
                  <a:gd name="T21" fmla="*/ 364 h 1044"/>
                  <a:gd name="T22" fmla="*/ 929 w 929"/>
                  <a:gd name="T23" fmla="*/ 423 h 1044"/>
                  <a:gd name="T24" fmla="*/ 929 w 929"/>
                  <a:gd name="T25" fmla="*/ 482 h 1044"/>
                  <a:gd name="T26" fmla="*/ 924 w 929"/>
                  <a:gd name="T27" fmla="*/ 542 h 1044"/>
                  <a:gd name="T28" fmla="*/ 909 w 929"/>
                  <a:gd name="T29" fmla="*/ 601 h 1044"/>
                  <a:gd name="T30" fmla="*/ 888 w 929"/>
                  <a:gd name="T31" fmla="*/ 658 h 1044"/>
                  <a:gd name="T32" fmla="*/ 859 w 929"/>
                  <a:gd name="T33" fmla="*/ 712 h 1044"/>
                  <a:gd name="T34" fmla="*/ 822 w 929"/>
                  <a:gd name="T35" fmla="*/ 764 h 1044"/>
                  <a:gd name="T36" fmla="*/ 777 w 929"/>
                  <a:gd name="T37" fmla="*/ 809 h 1044"/>
                  <a:gd name="T38" fmla="*/ 728 w 929"/>
                  <a:gd name="T39" fmla="*/ 848 h 1044"/>
                  <a:gd name="T40" fmla="*/ 674 w 929"/>
                  <a:gd name="T41" fmla="*/ 879 h 1044"/>
                  <a:gd name="T42" fmla="*/ 619 w 929"/>
                  <a:gd name="T43" fmla="*/ 904 h 1044"/>
                  <a:gd name="T44" fmla="*/ 561 w 929"/>
                  <a:gd name="T45" fmla="*/ 920 h 1044"/>
                  <a:gd name="T46" fmla="*/ 502 w 929"/>
                  <a:gd name="T47" fmla="*/ 927 h 1044"/>
                  <a:gd name="T48" fmla="*/ 441 w 929"/>
                  <a:gd name="T49" fmla="*/ 929 h 1044"/>
                  <a:gd name="T50" fmla="*/ 382 w 929"/>
                  <a:gd name="T51" fmla="*/ 922 h 1044"/>
                  <a:gd name="T52" fmla="*/ 323 w 929"/>
                  <a:gd name="T53" fmla="*/ 907 h 1044"/>
                  <a:gd name="T54" fmla="*/ 266 w 929"/>
                  <a:gd name="T55" fmla="*/ 884 h 1044"/>
                  <a:gd name="T56" fmla="*/ 0 w 929"/>
                  <a:gd name="T57" fmla="*/ 1044 h 1044"/>
                  <a:gd name="T58" fmla="*/ 93 w 929"/>
                  <a:gd name="T59" fmla="*/ 744 h 1044"/>
                  <a:gd name="T60" fmla="*/ 59 w 929"/>
                  <a:gd name="T61" fmla="*/ 690 h 1044"/>
                  <a:gd name="T62" fmla="*/ 32 w 929"/>
                  <a:gd name="T63" fmla="*/ 635 h 1044"/>
                  <a:gd name="T64" fmla="*/ 13 w 929"/>
                  <a:gd name="T65" fmla="*/ 576 h 1044"/>
                  <a:gd name="T66" fmla="*/ 2 w 929"/>
                  <a:gd name="T67" fmla="*/ 517 h 1044"/>
                  <a:gd name="T68" fmla="*/ 0 w 929"/>
                  <a:gd name="T69" fmla="*/ 454 h 1044"/>
                  <a:gd name="T70" fmla="*/ 6 w 929"/>
                  <a:gd name="T71" fmla="*/ 393 h 1044"/>
                  <a:gd name="T72" fmla="*/ 18 w 929"/>
                  <a:gd name="T73" fmla="*/ 332 h 1044"/>
                  <a:gd name="T74" fmla="*/ 40 w 929"/>
                  <a:gd name="T75" fmla="*/ 274 h 1044"/>
                  <a:gd name="T76" fmla="*/ 70 w 929"/>
                  <a:gd name="T77" fmla="*/ 217 h 1044"/>
                  <a:gd name="T78" fmla="*/ 108 w 929"/>
                  <a:gd name="T79" fmla="*/ 165 h 1044"/>
                  <a:gd name="T80" fmla="*/ 153 w 929"/>
                  <a:gd name="T81" fmla="*/ 120 h 1044"/>
                  <a:gd name="T82" fmla="*/ 201 w 929"/>
                  <a:gd name="T83" fmla="*/ 81 h 1044"/>
                  <a:gd name="T84" fmla="*/ 253 w 929"/>
                  <a:gd name="T85" fmla="*/ 50 h 1044"/>
                  <a:gd name="T86" fmla="*/ 309 w 929"/>
                  <a:gd name="T87" fmla="*/ 25 h 1044"/>
                  <a:gd name="T88" fmla="*/ 366 w 929"/>
                  <a:gd name="T89" fmla="*/ 9 h 1044"/>
                  <a:gd name="T90" fmla="*/ 425 w 929"/>
                  <a:gd name="T91" fmla="*/ 0 h 1044"/>
                  <a:gd name="T92" fmla="*/ 484 w 929"/>
                  <a:gd name="T93" fmla="*/ 0 h 10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929" h="1044">
                    <a:moveTo>
                      <a:pt x="484" y="0"/>
                    </a:moveTo>
                    <a:lnTo>
                      <a:pt x="544" y="6"/>
                    </a:lnTo>
                    <a:lnTo>
                      <a:pt x="603" y="20"/>
                    </a:lnTo>
                    <a:lnTo>
                      <a:pt x="658" y="41"/>
                    </a:lnTo>
                    <a:lnTo>
                      <a:pt x="712" y="70"/>
                    </a:lnTo>
                    <a:lnTo>
                      <a:pt x="764" y="108"/>
                    </a:lnTo>
                    <a:lnTo>
                      <a:pt x="809" y="151"/>
                    </a:lnTo>
                    <a:lnTo>
                      <a:pt x="848" y="199"/>
                    </a:lnTo>
                    <a:lnTo>
                      <a:pt x="879" y="253"/>
                    </a:lnTo>
                    <a:lnTo>
                      <a:pt x="904" y="307"/>
                    </a:lnTo>
                    <a:lnTo>
                      <a:pt x="920" y="364"/>
                    </a:lnTo>
                    <a:lnTo>
                      <a:pt x="929" y="423"/>
                    </a:lnTo>
                    <a:lnTo>
                      <a:pt x="929" y="482"/>
                    </a:lnTo>
                    <a:lnTo>
                      <a:pt x="924" y="542"/>
                    </a:lnTo>
                    <a:lnTo>
                      <a:pt x="909" y="601"/>
                    </a:lnTo>
                    <a:lnTo>
                      <a:pt x="888" y="658"/>
                    </a:lnTo>
                    <a:lnTo>
                      <a:pt x="859" y="712"/>
                    </a:lnTo>
                    <a:lnTo>
                      <a:pt x="822" y="764"/>
                    </a:lnTo>
                    <a:lnTo>
                      <a:pt x="777" y="809"/>
                    </a:lnTo>
                    <a:lnTo>
                      <a:pt x="728" y="848"/>
                    </a:lnTo>
                    <a:lnTo>
                      <a:pt x="674" y="879"/>
                    </a:lnTo>
                    <a:lnTo>
                      <a:pt x="619" y="904"/>
                    </a:lnTo>
                    <a:lnTo>
                      <a:pt x="561" y="920"/>
                    </a:lnTo>
                    <a:lnTo>
                      <a:pt x="502" y="927"/>
                    </a:lnTo>
                    <a:lnTo>
                      <a:pt x="441" y="929"/>
                    </a:lnTo>
                    <a:lnTo>
                      <a:pt x="382" y="922"/>
                    </a:lnTo>
                    <a:lnTo>
                      <a:pt x="323" y="907"/>
                    </a:lnTo>
                    <a:lnTo>
                      <a:pt x="266" y="884"/>
                    </a:lnTo>
                    <a:lnTo>
                      <a:pt x="0" y="1044"/>
                    </a:lnTo>
                    <a:lnTo>
                      <a:pt x="93" y="744"/>
                    </a:lnTo>
                    <a:lnTo>
                      <a:pt x="59" y="690"/>
                    </a:lnTo>
                    <a:lnTo>
                      <a:pt x="32" y="635"/>
                    </a:lnTo>
                    <a:lnTo>
                      <a:pt x="13" y="576"/>
                    </a:lnTo>
                    <a:lnTo>
                      <a:pt x="2" y="517"/>
                    </a:lnTo>
                    <a:lnTo>
                      <a:pt x="0" y="454"/>
                    </a:lnTo>
                    <a:lnTo>
                      <a:pt x="6" y="393"/>
                    </a:lnTo>
                    <a:lnTo>
                      <a:pt x="18" y="332"/>
                    </a:lnTo>
                    <a:lnTo>
                      <a:pt x="40" y="274"/>
                    </a:lnTo>
                    <a:lnTo>
                      <a:pt x="70" y="217"/>
                    </a:lnTo>
                    <a:lnTo>
                      <a:pt x="108" y="165"/>
                    </a:lnTo>
                    <a:lnTo>
                      <a:pt x="153" y="120"/>
                    </a:lnTo>
                    <a:lnTo>
                      <a:pt x="201" y="81"/>
                    </a:lnTo>
                    <a:lnTo>
                      <a:pt x="253" y="50"/>
                    </a:lnTo>
                    <a:lnTo>
                      <a:pt x="309" y="25"/>
                    </a:lnTo>
                    <a:lnTo>
                      <a:pt x="366" y="9"/>
                    </a:lnTo>
                    <a:lnTo>
                      <a:pt x="425" y="0"/>
                    </a:lnTo>
                    <a:lnTo>
                      <a:pt x="484" y="0"/>
                    </a:lnTo>
                    <a:close/>
                  </a:path>
                </a:pathLst>
              </a:custGeom>
              <a:solidFill>
                <a:srgbClr val="FCB614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64" tIns="45732" rIns="91464" bIns="4573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898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801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78" name="Freeform 13"/>
              <p:cNvSpPr>
                <a:spLocks/>
              </p:cNvSpPr>
              <p:nvPr/>
            </p:nvSpPr>
            <p:spPr bwMode="auto">
              <a:xfrm>
                <a:off x="4843080" y="2829990"/>
                <a:ext cx="915899" cy="1020025"/>
              </a:xfrm>
              <a:custGeom>
                <a:avLst/>
                <a:gdLst>
                  <a:gd name="T0" fmla="*/ 430 w 863"/>
                  <a:gd name="T1" fmla="*/ 0 h 960"/>
                  <a:gd name="T2" fmla="*/ 491 w 863"/>
                  <a:gd name="T3" fmla="*/ 6 h 960"/>
                  <a:gd name="T4" fmla="*/ 550 w 863"/>
                  <a:gd name="T5" fmla="*/ 17 h 960"/>
                  <a:gd name="T6" fmla="*/ 608 w 863"/>
                  <a:gd name="T7" fmla="*/ 38 h 960"/>
                  <a:gd name="T8" fmla="*/ 662 w 863"/>
                  <a:gd name="T9" fmla="*/ 67 h 960"/>
                  <a:gd name="T10" fmla="*/ 714 w 863"/>
                  <a:gd name="T11" fmla="*/ 104 h 960"/>
                  <a:gd name="T12" fmla="*/ 758 w 863"/>
                  <a:gd name="T13" fmla="*/ 149 h 960"/>
                  <a:gd name="T14" fmla="*/ 796 w 863"/>
                  <a:gd name="T15" fmla="*/ 199 h 960"/>
                  <a:gd name="T16" fmla="*/ 825 w 863"/>
                  <a:gd name="T17" fmla="*/ 251 h 960"/>
                  <a:gd name="T18" fmla="*/ 846 w 863"/>
                  <a:gd name="T19" fmla="*/ 309 h 960"/>
                  <a:gd name="T20" fmla="*/ 859 w 863"/>
                  <a:gd name="T21" fmla="*/ 368 h 960"/>
                  <a:gd name="T22" fmla="*/ 863 w 863"/>
                  <a:gd name="T23" fmla="*/ 427 h 960"/>
                  <a:gd name="T24" fmla="*/ 859 w 863"/>
                  <a:gd name="T25" fmla="*/ 486 h 960"/>
                  <a:gd name="T26" fmla="*/ 848 w 863"/>
                  <a:gd name="T27" fmla="*/ 546 h 960"/>
                  <a:gd name="T28" fmla="*/ 827 w 863"/>
                  <a:gd name="T29" fmla="*/ 603 h 960"/>
                  <a:gd name="T30" fmla="*/ 798 w 863"/>
                  <a:gd name="T31" fmla="*/ 659 h 960"/>
                  <a:gd name="T32" fmla="*/ 760 w 863"/>
                  <a:gd name="T33" fmla="*/ 709 h 960"/>
                  <a:gd name="T34" fmla="*/ 719 w 863"/>
                  <a:gd name="T35" fmla="*/ 752 h 960"/>
                  <a:gd name="T36" fmla="*/ 672 w 863"/>
                  <a:gd name="T37" fmla="*/ 786 h 960"/>
                  <a:gd name="T38" fmla="*/ 624 w 863"/>
                  <a:gd name="T39" fmla="*/ 815 h 960"/>
                  <a:gd name="T40" fmla="*/ 572 w 863"/>
                  <a:gd name="T41" fmla="*/ 836 h 960"/>
                  <a:gd name="T42" fmla="*/ 518 w 863"/>
                  <a:gd name="T43" fmla="*/ 850 h 960"/>
                  <a:gd name="T44" fmla="*/ 463 w 863"/>
                  <a:gd name="T45" fmla="*/ 858 h 960"/>
                  <a:gd name="T46" fmla="*/ 409 w 863"/>
                  <a:gd name="T47" fmla="*/ 858 h 960"/>
                  <a:gd name="T48" fmla="*/ 353 w 863"/>
                  <a:gd name="T49" fmla="*/ 850 h 960"/>
                  <a:gd name="T50" fmla="*/ 298 w 863"/>
                  <a:gd name="T51" fmla="*/ 838 h 960"/>
                  <a:gd name="T52" fmla="*/ 246 w 863"/>
                  <a:gd name="T53" fmla="*/ 816 h 960"/>
                  <a:gd name="T54" fmla="*/ 0 w 863"/>
                  <a:gd name="T55" fmla="*/ 960 h 960"/>
                  <a:gd name="T56" fmla="*/ 90 w 863"/>
                  <a:gd name="T57" fmla="*/ 684 h 960"/>
                  <a:gd name="T58" fmla="*/ 57 w 863"/>
                  <a:gd name="T59" fmla="*/ 635 h 960"/>
                  <a:gd name="T60" fmla="*/ 34 w 863"/>
                  <a:gd name="T61" fmla="*/ 583 h 960"/>
                  <a:gd name="T62" fmla="*/ 18 w 863"/>
                  <a:gd name="T63" fmla="*/ 529 h 960"/>
                  <a:gd name="T64" fmla="*/ 7 w 863"/>
                  <a:gd name="T65" fmla="*/ 474 h 960"/>
                  <a:gd name="T66" fmla="*/ 5 w 863"/>
                  <a:gd name="T67" fmla="*/ 416 h 960"/>
                  <a:gd name="T68" fmla="*/ 11 w 863"/>
                  <a:gd name="T69" fmla="*/ 361 h 960"/>
                  <a:gd name="T70" fmla="*/ 23 w 863"/>
                  <a:gd name="T71" fmla="*/ 305 h 960"/>
                  <a:gd name="T72" fmla="*/ 45 w 863"/>
                  <a:gd name="T73" fmla="*/ 251 h 960"/>
                  <a:gd name="T74" fmla="*/ 73 w 863"/>
                  <a:gd name="T75" fmla="*/ 199 h 960"/>
                  <a:gd name="T76" fmla="*/ 109 w 863"/>
                  <a:gd name="T77" fmla="*/ 151 h 960"/>
                  <a:gd name="T78" fmla="*/ 154 w 863"/>
                  <a:gd name="T79" fmla="*/ 106 h 960"/>
                  <a:gd name="T80" fmla="*/ 203 w 863"/>
                  <a:gd name="T81" fmla="*/ 69 h 960"/>
                  <a:gd name="T82" fmla="*/ 256 w 863"/>
                  <a:gd name="T83" fmla="*/ 40 h 960"/>
                  <a:gd name="T84" fmla="*/ 314 w 863"/>
                  <a:gd name="T85" fmla="*/ 18 h 960"/>
                  <a:gd name="T86" fmla="*/ 371 w 863"/>
                  <a:gd name="T87" fmla="*/ 6 h 960"/>
                  <a:gd name="T88" fmla="*/ 430 w 863"/>
                  <a:gd name="T89" fmla="*/ 0 h 9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863" h="960">
                    <a:moveTo>
                      <a:pt x="430" y="0"/>
                    </a:moveTo>
                    <a:lnTo>
                      <a:pt x="491" y="6"/>
                    </a:lnTo>
                    <a:lnTo>
                      <a:pt x="550" y="17"/>
                    </a:lnTo>
                    <a:lnTo>
                      <a:pt x="608" y="38"/>
                    </a:lnTo>
                    <a:lnTo>
                      <a:pt x="662" y="67"/>
                    </a:lnTo>
                    <a:lnTo>
                      <a:pt x="714" y="104"/>
                    </a:lnTo>
                    <a:lnTo>
                      <a:pt x="758" y="149"/>
                    </a:lnTo>
                    <a:lnTo>
                      <a:pt x="796" y="199"/>
                    </a:lnTo>
                    <a:lnTo>
                      <a:pt x="825" y="251"/>
                    </a:lnTo>
                    <a:lnTo>
                      <a:pt x="846" y="309"/>
                    </a:lnTo>
                    <a:lnTo>
                      <a:pt x="859" y="368"/>
                    </a:lnTo>
                    <a:lnTo>
                      <a:pt x="863" y="427"/>
                    </a:lnTo>
                    <a:lnTo>
                      <a:pt x="859" y="486"/>
                    </a:lnTo>
                    <a:lnTo>
                      <a:pt x="848" y="546"/>
                    </a:lnTo>
                    <a:lnTo>
                      <a:pt x="827" y="603"/>
                    </a:lnTo>
                    <a:lnTo>
                      <a:pt x="798" y="659"/>
                    </a:lnTo>
                    <a:lnTo>
                      <a:pt x="760" y="709"/>
                    </a:lnTo>
                    <a:lnTo>
                      <a:pt x="719" y="752"/>
                    </a:lnTo>
                    <a:lnTo>
                      <a:pt x="672" y="786"/>
                    </a:lnTo>
                    <a:lnTo>
                      <a:pt x="624" y="815"/>
                    </a:lnTo>
                    <a:lnTo>
                      <a:pt x="572" y="836"/>
                    </a:lnTo>
                    <a:lnTo>
                      <a:pt x="518" y="850"/>
                    </a:lnTo>
                    <a:lnTo>
                      <a:pt x="463" y="858"/>
                    </a:lnTo>
                    <a:lnTo>
                      <a:pt x="409" y="858"/>
                    </a:lnTo>
                    <a:lnTo>
                      <a:pt x="353" y="850"/>
                    </a:lnTo>
                    <a:lnTo>
                      <a:pt x="298" y="838"/>
                    </a:lnTo>
                    <a:lnTo>
                      <a:pt x="246" y="816"/>
                    </a:lnTo>
                    <a:lnTo>
                      <a:pt x="0" y="960"/>
                    </a:lnTo>
                    <a:lnTo>
                      <a:pt x="90" y="684"/>
                    </a:lnTo>
                    <a:lnTo>
                      <a:pt x="57" y="635"/>
                    </a:lnTo>
                    <a:lnTo>
                      <a:pt x="34" y="583"/>
                    </a:lnTo>
                    <a:lnTo>
                      <a:pt x="18" y="529"/>
                    </a:lnTo>
                    <a:lnTo>
                      <a:pt x="7" y="474"/>
                    </a:lnTo>
                    <a:lnTo>
                      <a:pt x="5" y="416"/>
                    </a:lnTo>
                    <a:lnTo>
                      <a:pt x="11" y="361"/>
                    </a:lnTo>
                    <a:lnTo>
                      <a:pt x="23" y="305"/>
                    </a:lnTo>
                    <a:lnTo>
                      <a:pt x="45" y="251"/>
                    </a:lnTo>
                    <a:lnTo>
                      <a:pt x="73" y="199"/>
                    </a:lnTo>
                    <a:lnTo>
                      <a:pt x="109" y="151"/>
                    </a:lnTo>
                    <a:lnTo>
                      <a:pt x="154" y="106"/>
                    </a:lnTo>
                    <a:lnTo>
                      <a:pt x="203" y="69"/>
                    </a:lnTo>
                    <a:lnTo>
                      <a:pt x="256" y="40"/>
                    </a:lnTo>
                    <a:lnTo>
                      <a:pt x="314" y="18"/>
                    </a:lnTo>
                    <a:lnTo>
                      <a:pt x="371" y="6"/>
                    </a:lnTo>
                    <a:lnTo>
                      <a:pt x="430" y="0"/>
                    </a:lnTo>
                    <a:close/>
                  </a:path>
                </a:pathLst>
              </a:custGeom>
              <a:solidFill>
                <a:srgbClr val="EA324C">
                  <a:lumMod val="75000"/>
                </a:srgb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64" tIns="45732" rIns="91464" bIns="4573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898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801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79" name="Freeform 15"/>
              <p:cNvSpPr>
                <a:spLocks/>
              </p:cNvSpPr>
              <p:nvPr/>
            </p:nvSpPr>
            <p:spPr bwMode="auto">
              <a:xfrm>
                <a:off x="1855255" y="1429581"/>
                <a:ext cx="1370660" cy="1617166"/>
              </a:xfrm>
              <a:custGeom>
                <a:avLst/>
                <a:gdLst>
                  <a:gd name="T0" fmla="*/ 637 w 1289"/>
                  <a:gd name="T1" fmla="*/ 0 h 1520"/>
                  <a:gd name="T2" fmla="*/ 707 w 1289"/>
                  <a:gd name="T3" fmla="*/ 3 h 1520"/>
                  <a:gd name="T4" fmla="*/ 777 w 1289"/>
                  <a:gd name="T5" fmla="*/ 14 h 1520"/>
                  <a:gd name="T6" fmla="*/ 845 w 1289"/>
                  <a:gd name="T7" fmla="*/ 32 h 1520"/>
                  <a:gd name="T8" fmla="*/ 911 w 1289"/>
                  <a:gd name="T9" fmla="*/ 57 h 1520"/>
                  <a:gd name="T10" fmla="*/ 976 w 1289"/>
                  <a:gd name="T11" fmla="*/ 91 h 1520"/>
                  <a:gd name="T12" fmla="*/ 1035 w 1289"/>
                  <a:gd name="T13" fmla="*/ 131 h 1520"/>
                  <a:gd name="T14" fmla="*/ 1090 w 1289"/>
                  <a:gd name="T15" fmla="*/ 177 h 1520"/>
                  <a:gd name="T16" fmla="*/ 1141 w 1289"/>
                  <a:gd name="T17" fmla="*/ 231 h 1520"/>
                  <a:gd name="T18" fmla="*/ 1185 w 1289"/>
                  <a:gd name="T19" fmla="*/ 292 h 1520"/>
                  <a:gd name="T20" fmla="*/ 1227 w 1289"/>
                  <a:gd name="T21" fmla="*/ 364 h 1520"/>
                  <a:gd name="T22" fmla="*/ 1257 w 1289"/>
                  <a:gd name="T23" fmla="*/ 437 h 1520"/>
                  <a:gd name="T24" fmla="*/ 1277 w 1289"/>
                  <a:gd name="T25" fmla="*/ 514 h 1520"/>
                  <a:gd name="T26" fmla="*/ 1288 w 1289"/>
                  <a:gd name="T27" fmla="*/ 591 h 1520"/>
                  <a:gd name="T28" fmla="*/ 1289 w 1289"/>
                  <a:gd name="T29" fmla="*/ 670 h 1520"/>
                  <a:gd name="T30" fmla="*/ 1282 w 1289"/>
                  <a:gd name="T31" fmla="*/ 747 h 1520"/>
                  <a:gd name="T32" fmla="*/ 1266 w 1289"/>
                  <a:gd name="T33" fmla="*/ 823 h 1520"/>
                  <a:gd name="T34" fmla="*/ 1241 w 1289"/>
                  <a:gd name="T35" fmla="*/ 894 h 1520"/>
                  <a:gd name="T36" fmla="*/ 1207 w 1289"/>
                  <a:gd name="T37" fmla="*/ 964 h 1520"/>
                  <a:gd name="T38" fmla="*/ 1164 w 1289"/>
                  <a:gd name="T39" fmla="*/ 1031 h 1520"/>
                  <a:gd name="T40" fmla="*/ 1112 w 1289"/>
                  <a:gd name="T41" fmla="*/ 1092 h 1520"/>
                  <a:gd name="T42" fmla="*/ 1191 w 1289"/>
                  <a:gd name="T43" fmla="*/ 1520 h 1520"/>
                  <a:gd name="T44" fmla="*/ 852 w 1289"/>
                  <a:gd name="T45" fmla="*/ 1257 h 1520"/>
                  <a:gd name="T46" fmla="*/ 784 w 1289"/>
                  <a:gd name="T47" fmla="*/ 1276 h 1520"/>
                  <a:gd name="T48" fmla="*/ 714 w 1289"/>
                  <a:gd name="T49" fmla="*/ 1287 h 1520"/>
                  <a:gd name="T50" fmla="*/ 644 w 1289"/>
                  <a:gd name="T51" fmla="*/ 1291 h 1520"/>
                  <a:gd name="T52" fmla="*/ 574 w 1289"/>
                  <a:gd name="T53" fmla="*/ 1287 h 1520"/>
                  <a:gd name="T54" fmla="*/ 506 w 1289"/>
                  <a:gd name="T55" fmla="*/ 1276 h 1520"/>
                  <a:gd name="T56" fmla="*/ 439 w 1289"/>
                  <a:gd name="T57" fmla="*/ 1257 h 1520"/>
                  <a:gd name="T58" fmla="*/ 373 w 1289"/>
                  <a:gd name="T59" fmla="*/ 1231 h 1520"/>
                  <a:gd name="T60" fmla="*/ 312 w 1289"/>
                  <a:gd name="T61" fmla="*/ 1197 h 1520"/>
                  <a:gd name="T62" fmla="*/ 253 w 1289"/>
                  <a:gd name="T63" fmla="*/ 1158 h 1520"/>
                  <a:gd name="T64" fmla="*/ 199 w 1289"/>
                  <a:gd name="T65" fmla="*/ 1111 h 1520"/>
                  <a:gd name="T66" fmla="*/ 149 w 1289"/>
                  <a:gd name="T67" fmla="*/ 1059 h 1520"/>
                  <a:gd name="T68" fmla="*/ 106 w 1289"/>
                  <a:gd name="T69" fmla="*/ 998 h 1520"/>
                  <a:gd name="T70" fmla="*/ 68 w 1289"/>
                  <a:gd name="T71" fmla="*/ 934 h 1520"/>
                  <a:gd name="T72" fmla="*/ 40 w 1289"/>
                  <a:gd name="T73" fmla="*/ 866 h 1520"/>
                  <a:gd name="T74" fmla="*/ 18 w 1289"/>
                  <a:gd name="T75" fmla="*/ 796 h 1520"/>
                  <a:gd name="T76" fmla="*/ 5 w 1289"/>
                  <a:gd name="T77" fmla="*/ 726 h 1520"/>
                  <a:gd name="T78" fmla="*/ 0 w 1289"/>
                  <a:gd name="T79" fmla="*/ 654 h 1520"/>
                  <a:gd name="T80" fmla="*/ 4 w 1289"/>
                  <a:gd name="T81" fmla="*/ 584 h 1520"/>
                  <a:gd name="T82" fmla="*/ 14 w 1289"/>
                  <a:gd name="T83" fmla="*/ 514 h 1520"/>
                  <a:gd name="T84" fmla="*/ 32 w 1289"/>
                  <a:gd name="T85" fmla="*/ 446 h 1520"/>
                  <a:gd name="T86" fmla="*/ 57 w 1289"/>
                  <a:gd name="T87" fmla="*/ 380 h 1520"/>
                  <a:gd name="T88" fmla="*/ 90 w 1289"/>
                  <a:gd name="T89" fmla="*/ 317 h 1520"/>
                  <a:gd name="T90" fmla="*/ 131 w 1289"/>
                  <a:gd name="T91" fmla="*/ 256 h 1520"/>
                  <a:gd name="T92" fmla="*/ 178 w 1289"/>
                  <a:gd name="T93" fmla="*/ 200 h 1520"/>
                  <a:gd name="T94" fmla="*/ 231 w 1289"/>
                  <a:gd name="T95" fmla="*/ 150 h 1520"/>
                  <a:gd name="T96" fmla="*/ 292 w 1289"/>
                  <a:gd name="T97" fmla="*/ 105 h 1520"/>
                  <a:gd name="T98" fmla="*/ 357 w 1289"/>
                  <a:gd name="T99" fmla="*/ 68 h 1520"/>
                  <a:gd name="T100" fmla="*/ 425 w 1289"/>
                  <a:gd name="T101" fmla="*/ 39 h 1520"/>
                  <a:gd name="T102" fmla="*/ 495 w 1289"/>
                  <a:gd name="T103" fmla="*/ 18 h 1520"/>
                  <a:gd name="T104" fmla="*/ 565 w 1289"/>
                  <a:gd name="T105" fmla="*/ 5 h 1520"/>
                  <a:gd name="T106" fmla="*/ 637 w 1289"/>
                  <a:gd name="T107" fmla="*/ 0 h 15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289" h="1520">
                    <a:moveTo>
                      <a:pt x="637" y="0"/>
                    </a:moveTo>
                    <a:lnTo>
                      <a:pt x="707" y="3"/>
                    </a:lnTo>
                    <a:lnTo>
                      <a:pt x="777" y="14"/>
                    </a:lnTo>
                    <a:lnTo>
                      <a:pt x="845" y="32"/>
                    </a:lnTo>
                    <a:lnTo>
                      <a:pt x="911" y="57"/>
                    </a:lnTo>
                    <a:lnTo>
                      <a:pt x="976" y="91"/>
                    </a:lnTo>
                    <a:lnTo>
                      <a:pt x="1035" y="131"/>
                    </a:lnTo>
                    <a:lnTo>
                      <a:pt x="1090" y="177"/>
                    </a:lnTo>
                    <a:lnTo>
                      <a:pt x="1141" y="231"/>
                    </a:lnTo>
                    <a:lnTo>
                      <a:pt x="1185" y="292"/>
                    </a:lnTo>
                    <a:lnTo>
                      <a:pt x="1227" y="364"/>
                    </a:lnTo>
                    <a:lnTo>
                      <a:pt x="1257" y="437"/>
                    </a:lnTo>
                    <a:lnTo>
                      <a:pt x="1277" y="514"/>
                    </a:lnTo>
                    <a:lnTo>
                      <a:pt x="1288" y="591"/>
                    </a:lnTo>
                    <a:lnTo>
                      <a:pt x="1289" y="670"/>
                    </a:lnTo>
                    <a:lnTo>
                      <a:pt x="1282" y="747"/>
                    </a:lnTo>
                    <a:lnTo>
                      <a:pt x="1266" y="823"/>
                    </a:lnTo>
                    <a:lnTo>
                      <a:pt x="1241" y="894"/>
                    </a:lnTo>
                    <a:lnTo>
                      <a:pt x="1207" y="964"/>
                    </a:lnTo>
                    <a:lnTo>
                      <a:pt x="1164" y="1031"/>
                    </a:lnTo>
                    <a:lnTo>
                      <a:pt x="1112" y="1092"/>
                    </a:lnTo>
                    <a:lnTo>
                      <a:pt x="1191" y="1520"/>
                    </a:lnTo>
                    <a:lnTo>
                      <a:pt x="852" y="1257"/>
                    </a:lnTo>
                    <a:lnTo>
                      <a:pt x="784" y="1276"/>
                    </a:lnTo>
                    <a:lnTo>
                      <a:pt x="714" y="1287"/>
                    </a:lnTo>
                    <a:lnTo>
                      <a:pt x="644" y="1291"/>
                    </a:lnTo>
                    <a:lnTo>
                      <a:pt x="574" y="1287"/>
                    </a:lnTo>
                    <a:lnTo>
                      <a:pt x="506" y="1276"/>
                    </a:lnTo>
                    <a:lnTo>
                      <a:pt x="439" y="1257"/>
                    </a:lnTo>
                    <a:lnTo>
                      <a:pt x="373" y="1231"/>
                    </a:lnTo>
                    <a:lnTo>
                      <a:pt x="312" y="1197"/>
                    </a:lnTo>
                    <a:lnTo>
                      <a:pt x="253" y="1158"/>
                    </a:lnTo>
                    <a:lnTo>
                      <a:pt x="199" y="1111"/>
                    </a:lnTo>
                    <a:lnTo>
                      <a:pt x="149" y="1059"/>
                    </a:lnTo>
                    <a:lnTo>
                      <a:pt x="106" y="998"/>
                    </a:lnTo>
                    <a:lnTo>
                      <a:pt x="68" y="934"/>
                    </a:lnTo>
                    <a:lnTo>
                      <a:pt x="40" y="866"/>
                    </a:lnTo>
                    <a:lnTo>
                      <a:pt x="18" y="796"/>
                    </a:lnTo>
                    <a:lnTo>
                      <a:pt x="5" y="726"/>
                    </a:lnTo>
                    <a:lnTo>
                      <a:pt x="0" y="654"/>
                    </a:lnTo>
                    <a:lnTo>
                      <a:pt x="4" y="584"/>
                    </a:lnTo>
                    <a:lnTo>
                      <a:pt x="14" y="514"/>
                    </a:lnTo>
                    <a:lnTo>
                      <a:pt x="32" y="446"/>
                    </a:lnTo>
                    <a:lnTo>
                      <a:pt x="57" y="380"/>
                    </a:lnTo>
                    <a:lnTo>
                      <a:pt x="90" y="317"/>
                    </a:lnTo>
                    <a:lnTo>
                      <a:pt x="131" y="256"/>
                    </a:lnTo>
                    <a:lnTo>
                      <a:pt x="178" y="200"/>
                    </a:lnTo>
                    <a:lnTo>
                      <a:pt x="231" y="150"/>
                    </a:lnTo>
                    <a:lnTo>
                      <a:pt x="292" y="105"/>
                    </a:lnTo>
                    <a:lnTo>
                      <a:pt x="357" y="68"/>
                    </a:lnTo>
                    <a:lnTo>
                      <a:pt x="425" y="39"/>
                    </a:lnTo>
                    <a:lnTo>
                      <a:pt x="495" y="18"/>
                    </a:lnTo>
                    <a:lnTo>
                      <a:pt x="565" y="5"/>
                    </a:lnTo>
                    <a:lnTo>
                      <a:pt x="637" y="0"/>
                    </a:lnTo>
                    <a:close/>
                  </a:path>
                </a:pathLst>
              </a:custGeom>
              <a:solidFill>
                <a:srgbClr val="0071BC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64" tIns="45732" rIns="91464" bIns="4573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898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801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80" name="Freeform 16"/>
              <p:cNvSpPr>
                <a:spLocks/>
              </p:cNvSpPr>
              <p:nvPr/>
            </p:nvSpPr>
            <p:spPr bwMode="auto">
              <a:xfrm>
                <a:off x="1058361" y="2787489"/>
                <a:ext cx="990275" cy="1107153"/>
              </a:xfrm>
              <a:custGeom>
                <a:avLst/>
                <a:gdLst>
                  <a:gd name="T0" fmla="*/ 446 w 930"/>
                  <a:gd name="T1" fmla="*/ 0 h 1044"/>
                  <a:gd name="T2" fmla="*/ 505 w 930"/>
                  <a:gd name="T3" fmla="*/ 0 h 1044"/>
                  <a:gd name="T4" fmla="*/ 564 w 930"/>
                  <a:gd name="T5" fmla="*/ 9 h 1044"/>
                  <a:gd name="T6" fmla="*/ 622 w 930"/>
                  <a:gd name="T7" fmla="*/ 25 h 1044"/>
                  <a:gd name="T8" fmla="*/ 677 w 930"/>
                  <a:gd name="T9" fmla="*/ 50 h 1044"/>
                  <a:gd name="T10" fmla="*/ 729 w 930"/>
                  <a:gd name="T11" fmla="*/ 81 h 1044"/>
                  <a:gd name="T12" fmla="*/ 778 w 930"/>
                  <a:gd name="T13" fmla="*/ 120 h 1044"/>
                  <a:gd name="T14" fmla="*/ 821 w 930"/>
                  <a:gd name="T15" fmla="*/ 165 h 1044"/>
                  <a:gd name="T16" fmla="*/ 858 w 930"/>
                  <a:gd name="T17" fmla="*/ 217 h 1044"/>
                  <a:gd name="T18" fmla="*/ 889 w 930"/>
                  <a:gd name="T19" fmla="*/ 275 h 1044"/>
                  <a:gd name="T20" fmla="*/ 910 w 930"/>
                  <a:gd name="T21" fmla="*/ 332 h 1044"/>
                  <a:gd name="T22" fmla="*/ 925 w 930"/>
                  <a:gd name="T23" fmla="*/ 393 h 1044"/>
                  <a:gd name="T24" fmla="*/ 930 w 930"/>
                  <a:gd name="T25" fmla="*/ 454 h 1044"/>
                  <a:gd name="T26" fmla="*/ 927 w 930"/>
                  <a:gd name="T27" fmla="*/ 515 h 1044"/>
                  <a:gd name="T28" fmla="*/ 916 w 930"/>
                  <a:gd name="T29" fmla="*/ 576 h 1044"/>
                  <a:gd name="T30" fmla="*/ 898 w 930"/>
                  <a:gd name="T31" fmla="*/ 635 h 1044"/>
                  <a:gd name="T32" fmla="*/ 871 w 930"/>
                  <a:gd name="T33" fmla="*/ 691 h 1044"/>
                  <a:gd name="T34" fmla="*/ 837 w 930"/>
                  <a:gd name="T35" fmla="*/ 744 h 1044"/>
                  <a:gd name="T36" fmla="*/ 930 w 930"/>
                  <a:gd name="T37" fmla="*/ 1044 h 1044"/>
                  <a:gd name="T38" fmla="*/ 665 w 930"/>
                  <a:gd name="T39" fmla="*/ 884 h 1044"/>
                  <a:gd name="T40" fmla="*/ 607 w 930"/>
                  <a:gd name="T41" fmla="*/ 907 h 1044"/>
                  <a:gd name="T42" fmla="*/ 548 w 930"/>
                  <a:gd name="T43" fmla="*/ 922 h 1044"/>
                  <a:gd name="T44" fmla="*/ 489 w 930"/>
                  <a:gd name="T45" fmla="*/ 929 h 1044"/>
                  <a:gd name="T46" fmla="*/ 428 w 930"/>
                  <a:gd name="T47" fmla="*/ 927 h 1044"/>
                  <a:gd name="T48" fmla="*/ 369 w 930"/>
                  <a:gd name="T49" fmla="*/ 920 h 1044"/>
                  <a:gd name="T50" fmla="*/ 310 w 930"/>
                  <a:gd name="T51" fmla="*/ 904 h 1044"/>
                  <a:gd name="T52" fmla="*/ 254 w 930"/>
                  <a:gd name="T53" fmla="*/ 879 h 1044"/>
                  <a:gd name="T54" fmla="*/ 202 w 930"/>
                  <a:gd name="T55" fmla="*/ 848 h 1044"/>
                  <a:gd name="T56" fmla="*/ 152 w 930"/>
                  <a:gd name="T57" fmla="*/ 809 h 1044"/>
                  <a:gd name="T58" fmla="*/ 109 w 930"/>
                  <a:gd name="T59" fmla="*/ 764 h 1044"/>
                  <a:gd name="T60" fmla="*/ 71 w 930"/>
                  <a:gd name="T61" fmla="*/ 712 h 1044"/>
                  <a:gd name="T62" fmla="*/ 41 w 930"/>
                  <a:gd name="T63" fmla="*/ 658 h 1044"/>
                  <a:gd name="T64" fmla="*/ 19 w 930"/>
                  <a:gd name="T65" fmla="*/ 601 h 1044"/>
                  <a:gd name="T66" fmla="*/ 7 w 930"/>
                  <a:gd name="T67" fmla="*/ 542 h 1044"/>
                  <a:gd name="T68" fmla="*/ 0 w 930"/>
                  <a:gd name="T69" fmla="*/ 483 h 1044"/>
                  <a:gd name="T70" fmla="*/ 1 w 930"/>
                  <a:gd name="T71" fmla="*/ 423 h 1044"/>
                  <a:gd name="T72" fmla="*/ 10 w 930"/>
                  <a:gd name="T73" fmla="*/ 364 h 1044"/>
                  <a:gd name="T74" fmla="*/ 26 w 930"/>
                  <a:gd name="T75" fmla="*/ 307 h 1044"/>
                  <a:gd name="T76" fmla="*/ 50 w 930"/>
                  <a:gd name="T77" fmla="*/ 253 h 1044"/>
                  <a:gd name="T78" fmla="*/ 82 w 930"/>
                  <a:gd name="T79" fmla="*/ 199 h 1044"/>
                  <a:gd name="T80" fmla="*/ 120 w 930"/>
                  <a:gd name="T81" fmla="*/ 151 h 1044"/>
                  <a:gd name="T82" fmla="*/ 166 w 930"/>
                  <a:gd name="T83" fmla="*/ 108 h 1044"/>
                  <a:gd name="T84" fmla="*/ 216 w 930"/>
                  <a:gd name="T85" fmla="*/ 70 h 1044"/>
                  <a:gd name="T86" fmla="*/ 270 w 930"/>
                  <a:gd name="T87" fmla="*/ 41 h 1044"/>
                  <a:gd name="T88" fmla="*/ 328 w 930"/>
                  <a:gd name="T89" fmla="*/ 20 h 1044"/>
                  <a:gd name="T90" fmla="*/ 387 w 930"/>
                  <a:gd name="T91" fmla="*/ 6 h 1044"/>
                  <a:gd name="T92" fmla="*/ 446 w 930"/>
                  <a:gd name="T93" fmla="*/ 0 h 10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930" h="1044">
                    <a:moveTo>
                      <a:pt x="446" y="0"/>
                    </a:moveTo>
                    <a:lnTo>
                      <a:pt x="505" y="0"/>
                    </a:lnTo>
                    <a:lnTo>
                      <a:pt x="564" y="9"/>
                    </a:lnTo>
                    <a:lnTo>
                      <a:pt x="622" y="25"/>
                    </a:lnTo>
                    <a:lnTo>
                      <a:pt x="677" y="50"/>
                    </a:lnTo>
                    <a:lnTo>
                      <a:pt x="729" y="81"/>
                    </a:lnTo>
                    <a:lnTo>
                      <a:pt x="778" y="120"/>
                    </a:lnTo>
                    <a:lnTo>
                      <a:pt x="821" y="165"/>
                    </a:lnTo>
                    <a:lnTo>
                      <a:pt x="858" y="217"/>
                    </a:lnTo>
                    <a:lnTo>
                      <a:pt x="889" y="275"/>
                    </a:lnTo>
                    <a:lnTo>
                      <a:pt x="910" y="332"/>
                    </a:lnTo>
                    <a:lnTo>
                      <a:pt x="925" y="393"/>
                    </a:lnTo>
                    <a:lnTo>
                      <a:pt x="930" y="454"/>
                    </a:lnTo>
                    <a:lnTo>
                      <a:pt x="927" y="515"/>
                    </a:lnTo>
                    <a:lnTo>
                      <a:pt x="916" y="576"/>
                    </a:lnTo>
                    <a:lnTo>
                      <a:pt x="898" y="635"/>
                    </a:lnTo>
                    <a:lnTo>
                      <a:pt x="871" y="691"/>
                    </a:lnTo>
                    <a:lnTo>
                      <a:pt x="837" y="744"/>
                    </a:lnTo>
                    <a:lnTo>
                      <a:pt x="930" y="1044"/>
                    </a:lnTo>
                    <a:lnTo>
                      <a:pt x="665" y="884"/>
                    </a:lnTo>
                    <a:lnTo>
                      <a:pt x="607" y="907"/>
                    </a:lnTo>
                    <a:lnTo>
                      <a:pt x="548" y="922"/>
                    </a:lnTo>
                    <a:lnTo>
                      <a:pt x="489" y="929"/>
                    </a:lnTo>
                    <a:lnTo>
                      <a:pt x="428" y="927"/>
                    </a:lnTo>
                    <a:lnTo>
                      <a:pt x="369" y="920"/>
                    </a:lnTo>
                    <a:lnTo>
                      <a:pt x="310" y="904"/>
                    </a:lnTo>
                    <a:lnTo>
                      <a:pt x="254" y="879"/>
                    </a:lnTo>
                    <a:lnTo>
                      <a:pt x="202" y="848"/>
                    </a:lnTo>
                    <a:lnTo>
                      <a:pt x="152" y="809"/>
                    </a:lnTo>
                    <a:lnTo>
                      <a:pt x="109" y="764"/>
                    </a:lnTo>
                    <a:lnTo>
                      <a:pt x="71" y="712"/>
                    </a:lnTo>
                    <a:lnTo>
                      <a:pt x="41" y="658"/>
                    </a:lnTo>
                    <a:lnTo>
                      <a:pt x="19" y="601"/>
                    </a:lnTo>
                    <a:lnTo>
                      <a:pt x="7" y="542"/>
                    </a:lnTo>
                    <a:lnTo>
                      <a:pt x="0" y="483"/>
                    </a:lnTo>
                    <a:lnTo>
                      <a:pt x="1" y="423"/>
                    </a:lnTo>
                    <a:lnTo>
                      <a:pt x="10" y="364"/>
                    </a:lnTo>
                    <a:lnTo>
                      <a:pt x="26" y="307"/>
                    </a:lnTo>
                    <a:lnTo>
                      <a:pt x="50" y="253"/>
                    </a:lnTo>
                    <a:lnTo>
                      <a:pt x="82" y="199"/>
                    </a:lnTo>
                    <a:lnTo>
                      <a:pt x="120" y="151"/>
                    </a:lnTo>
                    <a:lnTo>
                      <a:pt x="166" y="108"/>
                    </a:lnTo>
                    <a:lnTo>
                      <a:pt x="216" y="70"/>
                    </a:lnTo>
                    <a:lnTo>
                      <a:pt x="270" y="41"/>
                    </a:lnTo>
                    <a:lnTo>
                      <a:pt x="328" y="20"/>
                    </a:lnTo>
                    <a:lnTo>
                      <a:pt x="387" y="6"/>
                    </a:lnTo>
                    <a:lnTo>
                      <a:pt x="446" y="0"/>
                    </a:lnTo>
                    <a:close/>
                  </a:path>
                </a:pathLst>
              </a:custGeom>
              <a:solidFill>
                <a:srgbClr val="4FB748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64" tIns="45732" rIns="91464" bIns="4573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898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801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81" name="Freeform 17"/>
              <p:cNvSpPr>
                <a:spLocks/>
              </p:cNvSpPr>
              <p:nvPr/>
            </p:nvSpPr>
            <p:spPr bwMode="auto">
              <a:xfrm>
                <a:off x="2131512" y="2802365"/>
                <a:ext cx="918023" cy="1017901"/>
              </a:xfrm>
              <a:custGeom>
                <a:avLst/>
                <a:gdLst>
                  <a:gd name="T0" fmla="*/ 432 w 864"/>
                  <a:gd name="T1" fmla="*/ 0 h 959"/>
                  <a:gd name="T2" fmla="*/ 491 w 864"/>
                  <a:gd name="T3" fmla="*/ 5 h 959"/>
                  <a:gd name="T4" fmla="*/ 551 w 864"/>
                  <a:gd name="T5" fmla="*/ 18 h 959"/>
                  <a:gd name="T6" fmla="*/ 606 w 864"/>
                  <a:gd name="T7" fmla="*/ 39 h 959"/>
                  <a:gd name="T8" fmla="*/ 660 w 864"/>
                  <a:gd name="T9" fmla="*/ 68 h 959"/>
                  <a:gd name="T10" fmla="*/ 710 w 864"/>
                  <a:gd name="T11" fmla="*/ 105 h 959"/>
                  <a:gd name="T12" fmla="*/ 755 w 864"/>
                  <a:gd name="T13" fmla="*/ 150 h 959"/>
                  <a:gd name="T14" fmla="*/ 791 w 864"/>
                  <a:gd name="T15" fmla="*/ 199 h 959"/>
                  <a:gd name="T16" fmla="*/ 820 w 864"/>
                  <a:gd name="T17" fmla="*/ 251 h 959"/>
                  <a:gd name="T18" fmla="*/ 839 w 864"/>
                  <a:gd name="T19" fmla="*/ 304 h 959"/>
                  <a:gd name="T20" fmla="*/ 852 w 864"/>
                  <a:gd name="T21" fmla="*/ 360 h 959"/>
                  <a:gd name="T22" fmla="*/ 857 w 864"/>
                  <a:gd name="T23" fmla="*/ 416 h 959"/>
                  <a:gd name="T24" fmla="*/ 856 w 864"/>
                  <a:gd name="T25" fmla="*/ 473 h 959"/>
                  <a:gd name="T26" fmla="*/ 847 w 864"/>
                  <a:gd name="T27" fmla="*/ 529 h 959"/>
                  <a:gd name="T28" fmla="*/ 830 w 864"/>
                  <a:gd name="T29" fmla="*/ 582 h 959"/>
                  <a:gd name="T30" fmla="*/ 805 w 864"/>
                  <a:gd name="T31" fmla="*/ 634 h 959"/>
                  <a:gd name="T32" fmla="*/ 775 w 864"/>
                  <a:gd name="T33" fmla="*/ 683 h 959"/>
                  <a:gd name="T34" fmla="*/ 864 w 864"/>
                  <a:gd name="T35" fmla="*/ 959 h 959"/>
                  <a:gd name="T36" fmla="*/ 617 w 864"/>
                  <a:gd name="T37" fmla="*/ 815 h 959"/>
                  <a:gd name="T38" fmla="*/ 565 w 864"/>
                  <a:gd name="T39" fmla="*/ 837 h 959"/>
                  <a:gd name="T40" fmla="*/ 511 w 864"/>
                  <a:gd name="T41" fmla="*/ 849 h 959"/>
                  <a:gd name="T42" fmla="*/ 456 w 864"/>
                  <a:gd name="T43" fmla="*/ 857 h 959"/>
                  <a:gd name="T44" fmla="*/ 400 w 864"/>
                  <a:gd name="T45" fmla="*/ 857 h 959"/>
                  <a:gd name="T46" fmla="*/ 344 w 864"/>
                  <a:gd name="T47" fmla="*/ 849 h 959"/>
                  <a:gd name="T48" fmla="*/ 291 w 864"/>
                  <a:gd name="T49" fmla="*/ 835 h 959"/>
                  <a:gd name="T50" fmla="*/ 240 w 864"/>
                  <a:gd name="T51" fmla="*/ 814 h 959"/>
                  <a:gd name="T52" fmla="*/ 190 w 864"/>
                  <a:gd name="T53" fmla="*/ 785 h 959"/>
                  <a:gd name="T54" fmla="*/ 145 w 864"/>
                  <a:gd name="T55" fmla="*/ 751 h 959"/>
                  <a:gd name="T56" fmla="*/ 104 w 864"/>
                  <a:gd name="T57" fmla="*/ 708 h 959"/>
                  <a:gd name="T58" fmla="*/ 66 w 864"/>
                  <a:gd name="T59" fmla="*/ 658 h 959"/>
                  <a:gd name="T60" fmla="*/ 36 w 864"/>
                  <a:gd name="T61" fmla="*/ 602 h 959"/>
                  <a:gd name="T62" fmla="*/ 16 w 864"/>
                  <a:gd name="T63" fmla="*/ 545 h 959"/>
                  <a:gd name="T64" fmla="*/ 4 w 864"/>
                  <a:gd name="T65" fmla="*/ 485 h 959"/>
                  <a:gd name="T66" fmla="*/ 0 w 864"/>
                  <a:gd name="T67" fmla="*/ 426 h 959"/>
                  <a:gd name="T68" fmla="*/ 5 w 864"/>
                  <a:gd name="T69" fmla="*/ 367 h 959"/>
                  <a:gd name="T70" fmla="*/ 18 w 864"/>
                  <a:gd name="T71" fmla="*/ 308 h 959"/>
                  <a:gd name="T72" fmla="*/ 40 w 864"/>
                  <a:gd name="T73" fmla="*/ 251 h 959"/>
                  <a:gd name="T74" fmla="*/ 68 w 864"/>
                  <a:gd name="T75" fmla="*/ 199 h 959"/>
                  <a:gd name="T76" fmla="*/ 106 w 864"/>
                  <a:gd name="T77" fmla="*/ 148 h 959"/>
                  <a:gd name="T78" fmla="*/ 151 w 864"/>
                  <a:gd name="T79" fmla="*/ 104 h 959"/>
                  <a:gd name="T80" fmla="*/ 201 w 864"/>
                  <a:gd name="T81" fmla="*/ 66 h 959"/>
                  <a:gd name="T82" fmla="*/ 257 w 864"/>
                  <a:gd name="T83" fmla="*/ 37 h 959"/>
                  <a:gd name="T84" fmla="*/ 314 w 864"/>
                  <a:gd name="T85" fmla="*/ 16 h 959"/>
                  <a:gd name="T86" fmla="*/ 373 w 864"/>
                  <a:gd name="T87" fmla="*/ 5 h 959"/>
                  <a:gd name="T88" fmla="*/ 432 w 864"/>
                  <a:gd name="T89" fmla="*/ 0 h 9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864" h="959">
                    <a:moveTo>
                      <a:pt x="432" y="0"/>
                    </a:moveTo>
                    <a:lnTo>
                      <a:pt x="491" y="5"/>
                    </a:lnTo>
                    <a:lnTo>
                      <a:pt x="551" y="18"/>
                    </a:lnTo>
                    <a:lnTo>
                      <a:pt x="606" y="39"/>
                    </a:lnTo>
                    <a:lnTo>
                      <a:pt x="660" y="68"/>
                    </a:lnTo>
                    <a:lnTo>
                      <a:pt x="710" y="105"/>
                    </a:lnTo>
                    <a:lnTo>
                      <a:pt x="755" y="150"/>
                    </a:lnTo>
                    <a:lnTo>
                      <a:pt x="791" y="199"/>
                    </a:lnTo>
                    <a:lnTo>
                      <a:pt x="820" y="251"/>
                    </a:lnTo>
                    <a:lnTo>
                      <a:pt x="839" y="304"/>
                    </a:lnTo>
                    <a:lnTo>
                      <a:pt x="852" y="360"/>
                    </a:lnTo>
                    <a:lnTo>
                      <a:pt x="857" y="416"/>
                    </a:lnTo>
                    <a:lnTo>
                      <a:pt x="856" y="473"/>
                    </a:lnTo>
                    <a:lnTo>
                      <a:pt x="847" y="529"/>
                    </a:lnTo>
                    <a:lnTo>
                      <a:pt x="830" y="582"/>
                    </a:lnTo>
                    <a:lnTo>
                      <a:pt x="805" y="634"/>
                    </a:lnTo>
                    <a:lnTo>
                      <a:pt x="775" y="683"/>
                    </a:lnTo>
                    <a:lnTo>
                      <a:pt x="864" y="959"/>
                    </a:lnTo>
                    <a:lnTo>
                      <a:pt x="617" y="815"/>
                    </a:lnTo>
                    <a:lnTo>
                      <a:pt x="565" y="837"/>
                    </a:lnTo>
                    <a:lnTo>
                      <a:pt x="511" y="849"/>
                    </a:lnTo>
                    <a:lnTo>
                      <a:pt x="456" y="857"/>
                    </a:lnTo>
                    <a:lnTo>
                      <a:pt x="400" y="857"/>
                    </a:lnTo>
                    <a:lnTo>
                      <a:pt x="344" y="849"/>
                    </a:lnTo>
                    <a:lnTo>
                      <a:pt x="291" y="835"/>
                    </a:lnTo>
                    <a:lnTo>
                      <a:pt x="240" y="814"/>
                    </a:lnTo>
                    <a:lnTo>
                      <a:pt x="190" y="785"/>
                    </a:lnTo>
                    <a:lnTo>
                      <a:pt x="145" y="751"/>
                    </a:lnTo>
                    <a:lnTo>
                      <a:pt x="104" y="708"/>
                    </a:lnTo>
                    <a:lnTo>
                      <a:pt x="66" y="658"/>
                    </a:lnTo>
                    <a:lnTo>
                      <a:pt x="36" y="602"/>
                    </a:lnTo>
                    <a:lnTo>
                      <a:pt x="16" y="545"/>
                    </a:lnTo>
                    <a:lnTo>
                      <a:pt x="4" y="485"/>
                    </a:lnTo>
                    <a:lnTo>
                      <a:pt x="0" y="426"/>
                    </a:lnTo>
                    <a:lnTo>
                      <a:pt x="5" y="367"/>
                    </a:lnTo>
                    <a:lnTo>
                      <a:pt x="18" y="308"/>
                    </a:lnTo>
                    <a:lnTo>
                      <a:pt x="40" y="251"/>
                    </a:lnTo>
                    <a:lnTo>
                      <a:pt x="68" y="199"/>
                    </a:lnTo>
                    <a:lnTo>
                      <a:pt x="106" y="148"/>
                    </a:lnTo>
                    <a:lnTo>
                      <a:pt x="151" y="104"/>
                    </a:lnTo>
                    <a:lnTo>
                      <a:pt x="201" y="66"/>
                    </a:lnTo>
                    <a:lnTo>
                      <a:pt x="257" y="37"/>
                    </a:lnTo>
                    <a:lnTo>
                      <a:pt x="314" y="16"/>
                    </a:lnTo>
                    <a:lnTo>
                      <a:pt x="373" y="5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6A453B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64" tIns="45732" rIns="91464" bIns="4573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898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801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82" name="Freeform 19"/>
              <p:cNvSpPr>
                <a:spLocks/>
              </p:cNvSpPr>
              <p:nvPr/>
            </p:nvSpPr>
            <p:spPr bwMode="auto">
              <a:xfrm>
                <a:off x="3064411" y="1219200"/>
                <a:ext cx="1904048" cy="2471437"/>
              </a:xfrm>
              <a:custGeom>
                <a:avLst/>
                <a:gdLst>
                  <a:gd name="T0" fmla="*/ 896 w 1791"/>
                  <a:gd name="T1" fmla="*/ 0 h 2327"/>
                  <a:gd name="T2" fmla="*/ 993 w 1791"/>
                  <a:gd name="T3" fmla="*/ 5 h 2327"/>
                  <a:gd name="T4" fmla="*/ 1088 w 1791"/>
                  <a:gd name="T5" fmla="*/ 21 h 2327"/>
                  <a:gd name="T6" fmla="*/ 1180 w 1791"/>
                  <a:gd name="T7" fmla="*/ 46 h 2327"/>
                  <a:gd name="T8" fmla="*/ 1266 w 1791"/>
                  <a:gd name="T9" fmla="*/ 80 h 2327"/>
                  <a:gd name="T10" fmla="*/ 1348 w 1791"/>
                  <a:gd name="T11" fmla="*/ 122 h 2327"/>
                  <a:gd name="T12" fmla="*/ 1425 w 1791"/>
                  <a:gd name="T13" fmla="*/ 172 h 2327"/>
                  <a:gd name="T14" fmla="*/ 1495 w 1791"/>
                  <a:gd name="T15" fmla="*/ 231 h 2327"/>
                  <a:gd name="T16" fmla="*/ 1560 w 1791"/>
                  <a:gd name="T17" fmla="*/ 295 h 2327"/>
                  <a:gd name="T18" fmla="*/ 1619 w 1791"/>
                  <a:gd name="T19" fmla="*/ 367 h 2327"/>
                  <a:gd name="T20" fmla="*/ 1669 w 1791"/>
                  <a:gd name="T21" fmla="*/ 444 h 2327"/>
                  <a:gd name="T22" fmla="*/ 1712 w 1791"/>
                  <a:gd name="T23" fmla="*/ 525 h 2327"/>
                  <a:gd name="T24" fmla="*/ 1746 w 1791"/>
                  <a:gd name="T25" fmla="*/ 613 h 2327"/>
                  <a:gd name="T26" fmla="*/ 1772 w 1791"/>
                  <a:gd name="T27" fmla="*/ 702 h 2327"/>
                  <a:gd name="T28" fmla="*/ 1786 w 1791"/>
                  <a:gd name="T29" fmla="*/ 797 h 2327"/>
                  <a:gd name="T30" fmla="*/ 1791 w 1791"/>
                  <a:gd name="T31" fmla="*/ 896 h 2327"/>
                  <a:gd name="T32" fmla="*/ 1786 w 1791"/>
                  <a:gd name="T33" fmla="*/ 991 h 2327"/>
                  <a:gd name="T34" fmla="*/ 1772 w 1791"/>
                  <a:gd name="T35" fmla="*/ 1083 h 2327"/>
                  <a:gd name="T36" fmla="*/ 1748 w 1791"/>
                  <a:gd name="T37" fmla="*/ 1170 h 2327"/>
                  <a:gd name="T38" fmla="*/ 1716 w 1791"/>
                  <a:gd name="T39" fmla="*/ 1256 h 2327"/>
                  <a:gd name="T40" fmla="*/ 1675 w 1791"/>
                  <a:gd name="T41" fmla="*/ 1337 h 2327"/>
                  <a:gd name="T42" fmla="*/ 1628 w 1791"/>
                  <a:gd name="T43" fmla="*/ 1412 h 2327"/>
                  <a:gd name="T44" fmla="*/ 1573 w 1791"/>
                  <a:gd name="T45" fmla="*/ 1482 h 2327"/>
                  <a:gd name="T46" fmla="*/ 1512 w 1791"/>
                  <a:gd name="T47" fmla="*/ 1547 h 2327"/>
                  <a:gd name="T48" fmla="*/ 1443 w 1791"/>
                  <a:gd name="T49" fmla="*/ 1604 h 2327"/>
                  <a:gd name="T50" fmla="*/ 1370 w 1791"/>
                  <a:gd name="T51" fmla="*/ 1656 h 2327"/>
                  <a:gd name="T52" fmla="*/ 1291 w 1791"/>
                  <a:gd name="T53" fmla="*/ 1699 h 2327"/>
                  <a:gd name="T54" fmla="*/ 1208 w 1791"/>
                  <a:gd name="T55" fmla="*/ 1735 h 2327"/>
                  <a:gd name="T56" fmla="*/ 1121 w 1791"/>
                  <a:gd name="T57" fmla="*/ 1762 h 2327"/>
                  <a:gd name="T58" fmla="*/ 927 w 1791"/>
                  <a:gd name="T59" fmla="*/ 2327 h 2327"/>
                  <a:gd name="T60" fmla="*/ 694 w 1791"/>
                  <a:gd name="T61" fmla="*/ 1767 h 2327"/>
                  <a:gd name="T62" fmla="*/ 604 w 1791"/>
                  <a:gd name="T63" fmla="*/ 1742 h 2327"/>
                  <a:gd name="T64" fmla="*/ 518 w 1791"/>
                  <a:gd name="T65" fmla="*/ 1707 h 2327"/>
                  <a:gd name="T66" fmla="*/ 437 w 1791"/>
                  <a:gd name="T67" fmla="*/ 1664 h 2327"/>
                  <a:gd name="T68" fmla="*/ 360 w 1791"/>
                  <a:gd name="T69" fmla="*/ 1613 h 2327"/>
                  <a:gd name="T70" fmla="*/ 290 w 1791"/>
                  <a:gd name="T71" fmla="*/ 1556 h 2327"/>
                  <a:gd name="T72" fmla="*/ 228 w 1791"/>
                  <a:gd name="T73" fmla="*/ 1491 h 2327"/>
                  <a:gd name="T74" fmla="*/ 170 w 1791"/>
                  <a:gd name="T75" fmla="*/ 1420 h 2327"/>
                  <a:gd name="T76" fmla="*/ 120 w 1791"/>
                  <a:gd name="T77" fmla="*/ 1344 h 2327"/>
                  <a:gd name="T78" fmla="*/ 79 w 1791"/>
                  <a:gd name="T79" fmla="*/ 1262 h 2327"/>
                  <a:gd name="T80" fmla="*/ 45 w 1791"/>
                  <a:gd name="T81" fmla="*/ 1176 h 2327"/>
                  <a:gd name="T82" fmla="*/ 21 w 1791"/>
                  <a:gd name="T83" fmla="*/ 1086 h 2327"/>
                  <a:gd name="T84" fmla="*/ 5 w 1791"/>
                  <a:gd name="T85" fmla="*/ 993 h 2327"/>
                  <a:gd name="T86" fmla="*/ 0 w 1791"/>
                  <a:gd name="T87" fmla="*/ 896 h 2327"/>
                  <a:gd name="T88" fmla="*/ 5 w 1791"/>
                  <a:gd name="T89" fmla="*/ 797 h 2327"/>
                  <a:gd name="T90" fmla="*/ 21 w 1791"/>
                  <a:gd name="T91" fmla="*/ 702 h 2327"/>
                  <a:gd name="T92" fmla="*/ 46 w 1791"/>
                  <a:gd name="T93" fmla="*/ 613 h 2327"/>
                  <a:gd name="T94" fmla="*/ 81 w 1791"/>
                  <a:gd name="T95" fmla="*/ 525 h 2327"/>
                  <a:gd name="T96" fmla="*/ 122 w 1791"/>
                  <a:gd name="T97" fmla="*/ 444 h 2327"/>
                  <a:gd name="T98" fmla="*/ 174 w 1791"/>
                  <a:gd name="T99" fmla="*/ 367 h 2327"/>
                  <a:gd name="T100" fmla="*/ 231 w 1791"/>
                  <a:gd name="T101" fmla="*/ 295 h 2327"/>
                  <a:gd name="T102" fmla="*/ 296 w 1791"/>
                  <a:gd name="T103" fmla="*/ 231 h 2327"/>
                  <a:gd name="T104" fmla="*/ 367 w 1791"/>
                  <a:gd name="T105" fmla="*/ 172 h 2327"/>
                  <a:gd name="T106" fmla="*/ 445 w 1791"/>
                  <a:gd name="T107" fmla="*/ 122 h 2327"/>
                  <a:gd name="T108" fmla="*/ 525 w 1791"/>
                  <a:gd name="T109" fmla="*/ 80 h 2327"/>
                  <a:gd name="T110" fmla="*/ 613 w 1791"/>
                  <a:gd name="T111" fmla="*/ 46 h 2327"/>
                  <a:gd name="T112" fmla="*/ 703 w 1791"/>
                  <a:gd name="T113" fmla="*/ 21 h 2327"/>
                  <a:gd name="T114" fmla="*/ 798 w 1791"/>
                  <a:gd name="T115" fmla="*/ 5 h 2327"/>
                  <a:gd name="T116" fmla="*/ 896 w 1791"/>
                  <a:gd name="T117" fmla="*/ 0 h 23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791" h="2327">
                    <a:moveTo>
                      <a:pt x="896" y="0"/>
                    </a:moveTo>
                    <a:lnTo>
                      <a:pt x="993" y="5"/>
                    </a:lnTo>
                    <a:lnTo>
                      <a:pt x="1088" y="21"/>
                    </a:lnTo>
                    <a:lnTo>
                      <a:pt x="1180" y="46"/>
                    </a:lnTo>
                    <a:lnTo>
                      <a:pt x="1266" y="80"/>
                    </a:lnTo>
                    <a:lnTo>
                      <a:pt x="1348" y="122"/>
                    </a:lnTo>
                    <a:lnTo>
                      <a:pt x="1425" y="172"/>
                    </a:lnTo>
                    <a:lnTo>
                      <a:pt x="1495" y="231"/>
                    </a:lnTo>
                    <a:lnTo>
                      <a:pt x="1560" y="295"/>
                    </a:lnTo>
                    <a:lnTo>
                      <a:pt x="1619" y="367"/>
                    </a:lnTo>
                    <a:lnTo>
                      <a:pt x="1669" y="444"/>
                    </a:lnTo>
                    <a:lnTo>
                      <a:pt x="1712" y="525"/>
                    </a:lnTo>
                    <a:lnTo>
                      <a:pt x="1746" y="613"/>
                    </a:lnTo>
                    <a:lnTo>
                      <a:pt x="1772" y="702"/>
                    </a:lnTo>
                    <a:lnTo>
                      <a:pt x="1786" y="797"/>
                    </a:lnTo>
                    <a:lnTo>
                      <a:pt x="1791" y="896"/>
                    </a:lnTo>
                    <a:lnTo>
                      <a:pt x="1786" y="991"/>
                    </a:lnTo>
                    <a:lnTo>
                      <a:pt x="1772" y="1083"/>
                    </a:lnTo>
                    <a:lnTo>
                      <a:pt x="1748" y="1170"/>
                    </a:lnTo>
                    <a:lnTo>
                      <a:pt x="1716" y="1256"/>
                    </a:lnTo>
                    <a:lnTo>
                      <a:pt x="1675" y="1337"/>
                    </a:lnTo>
                    <a:lnTo>
                      <a:pt x="1628" y="1412"/>
                    </a:lnTo>
                    <a:lnTo>
                      <a:pt x="1573" y="1482"/>
                    </a:lnTo>
                    <a:lnTo>
                      <a:pt x="1512" y="1547"/>
                    </a:lnTo>
                    <a:lnTo>
                      <a:pt x="1443" y="1604"/>
                    </a:lnTo>
                    <a:lnTo>
                      <a:pt x="1370" y="1656"/>
                    </a:lnTo>
                    <a:lnTo>
                      <a:pt x="1291" y="1699"/>
                    </a:lnTo>
                    <a:lnTo>
                      <a:pt x="1208" y="1735"/>
                    </a:lnTo>
                    <a:lnTo>
                      <a:pt x="1121" y="1762"/>
                    </a:lnTo>
                    <a:lnTo>
                      <a:pt x="927" y="2327"/>
                    </a:lnTo>
                    <a:lnTo>
                      <a:pt x="694" y="1767"/>
                    </a:lnTo>
                    <a:lnTo>
                      <a:pt x="604" y="1742"/>
                    </a:lnTo>
                    <a:lnTo>
                      <a:pt x="518" y="1707"/>
                    </a:lnTo>
                    <a:lnTo>
                      <a:pt x="437" y="1664"/>
                    </a:lnTo>
                    <a:lnTo>
                      <a:pt x="360" y="1613"/>
                    </a:lnTo>
                    <a:lnTo>
                      <a:pt x="290" y="1556"/>
                    </a:lnTo>
                    <a:lnTo>
                      <a:pt x="228" y="1491"/>
                    </a:lnTo>
                    <a:lnTo>
                      <a:pt x="170" y="1420"/>
                    </a:lnTo>
                    <a:lnTo>
                      <a:pt x="120" y="1344"/>
                    </a:lnTo>
                    <a:lnTo>
                      <a:pt x="79" y="1262"/>
                    </a:lnTo>
                    <a:lnTo>
                      <a:pt x="45" y="1176"/>
                    </a:lnTo>
                    <a:lnTo>
                      <a:pt x="21" y="1086"/>
                    </a:lnTo>
                    <a:lnTo>
                      <a:pt x="5" y="993"/>
                    </a:lnTo>
                    <a:lnTo>
                      <a:pt x="0" y="896"/>
                    </a:lnTo>
                    <a:lnTo>
                      <a:pt x="5" y="797"/>
                    </a:lnTo>
                    <a:lnTo>
                      <a:pt x="21" y="702"/>
                    </a:lnTo>
                    <a:lnTo>
                      <a:pt x="46" y="613"/>
                    </a:lnTo>
                    <a:lnTo>
                      <a:pt x="81" y="525"/>
                    </a:lnTo>
                    <a:lnTo>
                      <a:pt x="122" y="444"/>
                    </a:lnTo>
                    <a:lnTo>
                      <a:pt x="174" y="367"/>
                    </a:lnTo>
                    <a:lnTo>
                      <a:pt x="231" y="295"/>
                    </a:lnTo>
                    <a:lnTo>
                      <a:pt x="296" y="231"/>
                    </a:lnTo>
                    <a:lnTo>
                      <a:pt x="367" y="172"/>
                    </a:lnTo>
                    <a:lnTo>
                      <a:pt x="445" y="122"/>
                    </a:lnTo>
                    <a:lnTo>
                      <a:pt x="525" y="80"/>
                    </a:lnTo>
                    <a:lnTo>
                      <a:pt x="613" y="46"/>
                    </a:lnTo>
                    <a:lnTo>
                      <a:pt x="703" y="21"/>
                    </a:lnTo>
                    <a:lnTo>
                      <a:pt x="798" y="5"/>
                    </a:lnTo>
                    <a:lnTo>
                      <a:pt x="896" y="0"/>
                    </a:lnTo>
                    <a:close/>
                  </a:path>
                </a:pathLst>
              </a:custGeom>
              <a:solidFill>
                <a:srgbClr val="00ABF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64" tIns="45732" rIns="91464" bIns="4573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898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801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83" name="Freeform 13"/>
              <p:cNvSpPr>
                <a:spLocks/>
              </p:cNvSpPr>
              <p:nvPr/>
            </p:nvSpPr>
            <p:spPr bwMode="auto">
              <a:xfrm>
                <a:off x="3657320" y="1947616"/>
                <a:ext cx="718230" cy="581096"/>
              </a:xfrm>
              <a:custGeom>
                <a:avLst/>
                <a:gdLst>
                  <a:gd name="T0" fmla="*/ 1551 w 2092"/>
                  <a:gd name="T1" fmla="*/ 12 h 1695"/>
                  <a:gd name="T2" fmla="*/ 1687 w 2092"/>
                  <a:gd name="T3" fmla="*/ 71 h 1695"/>
                  <a:gd name="T4" fmla="*/ 1834 w 2092"/>
                  <a:gd name="T5" fmla="*/ 117 h 1695"/>
                  <a:gd name="T6" fmla="*/ 2035 w 2092"/>
                  <a:gd name="T7" fmla="*/ 30 h 1695"/>
                  <a:gd name="T8" fmla="*/ 1962 w 2092"/>
                  <a:gd name="T9" fmla="*/ 167 h 1695"/>
                  <a:gd name="T10" fmla="*/ 1846 w 2092"/>
                  <a:gd name="T11" fmla="*/ 268 h 1695"/>
                  <a:gd name="T12" fmla="*/ 2033 w 2092"/>
                  <a:gd name="T13" fmla="*/ 224 h 1695"/>
                  <a:gd name="T14" fmla="*/ 2017 w 2092"/>
                  <a:gd name="T15" fmla="*/ 298 h 1695"/>
                  <a:gd name="T16" fmla="*/ 1878 w 2092"/>
                  <a:gd name="T17" fmla="*/ 422 h 1695"/>
                  <a:gd name="T18" fmla="*/ 1872 w 2092"/>
                  <a:gd name="T19" fmla="*/ 603 h 1695"/>
                  <a:gd name="T20" fmla="*/ 1836 w 2092"/>
                  <a:gd name="T21" fmla="*/ 795 h 1695"/>
                  <a:gd name="T22" fmla="*/ 1768 w 2092"/>
                  <a:gd name="T23" fmla="*/ 983 h 1695"/>
                  <a:gd name="T24" fmla="*/ 1669 w 2092"/>
                  <a:gd name="T25" fmla="*/ 1161 h 1695"/>
                  <a:gd name="T26" fmla="*/ 1541 w 2092"/>
                  <a:gd name="T27" fmla="*/ 1324 h 1695"/>
                  <a:gd name="T28" fmla="*/ 1385 w 2092"/>
                  <a:gd name="T29" fmla="*/ 1464 h 1695"/>
                  <a:gd name="T30" fmla="*/ 1199 w 2092"/>
                  <a:gd name="T31" fmla="*/ 1576 h 1695"/>
                  <a:gd name="T32" fmla="*/ 985 w 2092"/>
                  <a:gd name="T33" fmla="*/ 1654 h 1695"/>
                  <a:gd name="T34" fmla="*/ 745 w 2092"/>
                  <a:gd name="T35" fmla="*/ 1692 h 1695"/>
                  <a:gd name="T36" fmla="*/ 480 w 2092"/>
                  <a:gd name="T37" fmla="*/ 1681 h 1695"/>
                  <a:gd name="T38" fmla="*/ 228 w 2092"/>
                  <a:gd name="T39" fmla="*/ 1617 h 1695"/>
                  <a:gd name="T40" fmla="*/ 0 w 2092"/>
                  <a:gd name="T41" fmla="*/ 1502 h 1695"/>
                  <a:gd name="T42" fmla="*/ 178 w 2092"/>
                  <a:gd name="T43" fmla="*/ 1505 h 1695"/>
                  <a:gd name="T44" fmla="*/ 390 w 2092"/>
                  <a:gd name="T45" fmla="*/ 1459 h 1695"/>
                  <a:gd name="T46" fmla="*/ 579 w 2092"/>
                  <a:gd name="T47" fmla="*/ 1366 h 1695"/>
                  <a:gd name="T48" fmla="*/ 537 w 2092"/>
                  <a:gd name="T49" fmla="*/ 1312 h 1695"/>
                  <a:gd name="T50" fmla="*/ 405 w 2092"/>
                  <a:gd name="T51" fmla="*/ 1252 h 1695"/>
                  <a:gd name="T52" fmla="*/ 301 w 2092"/>
                  <a:gd name="T53" fmla="*/ 1156 h 1695"/>
                  <a:gd name="T54" fmla="*/ 235 w 2092"/>
                  <a:gd name="T55" fmla="*/ 1028 h 1695"/>
                  <a:gd name="T56" fmla="*/ 354 w 2092"/>
                  <a:gd name="T57" fmla="*/ 1034 h 1695"/>
                  <a:gd name="T58" fmla="*/ 381 w 2092"/>
                  <a:gd name="T59" fmla="*/ 1008 h 1695"/>
                  <a:gd name="T60" fmla="*/ 253 w 2092"/>
                  <a:gd name="T61" fmla="*/ 940 h 1695"/>
                  <a:gd name="T62" fmla="*/ 155 w 2092"/>
                  <a:gd name="T63" fmla="*/ 836 h 1695"/>
                  <a:gd name="T64" fmla="*/ 96 w 2092"/>
                  <a:gd name="T65" fmla="*/ 701 h 1695"/>
                  <a:gd name="T66" fmla="*/ 84 w 2092"/>
                  <a:gd name="T67" fmla="*/ 596 h 1695"/>
                  <a:gd name="T68" fmla="*/ 227 w 2092"/>
                  <a:gd name="T69" fmla="*/ 644 h 1695"/>
                  <a:gd name="T70" fmla="*/ 201 w 2092"/>
                  <a:gd name="T71" fmla="*/ 583 h 1695"/>
                  <a:gd name="T72" fmla="*/ 118 w 2092"/>
                  <a:gd name="T73" fmla="*/ 451 h 1695"/>
                  <a:gd name="T74" fmla="*/ 88 w 2092"/>
                  <a:gd name="T75" fmla="*/ 293 h 1695"/>
                  <a:gd name="T76" fmla="*/ 109 w 2092"/>
                  <a:gd name="T77" fmla="*/ 158 h 1695"/>
                  <a:gd name="T78" fmla="*/ 201 w 2092"/>
                  <a:gd name="T79" fmla="*/ 140 h 1695"/>
                  <a:gd name="T80" fmla="*/ 391 w 2092"/>
                  <a:gd name="T81" fmla="*/ 305 h 1695"/>
                  <a:gd name="T82" fmla="*/ 610 w 2092"/>
                  <a:gd name="T83" fmla="*/ 427 h 1695"/>
                  <a:gd name="T84" fmla="*/ 856 w 2092"/>
                  <a:gd name="T85" fmla="*/ 503 h 1695"/>
                  <a:gd name="T86" fmla="*/ 1023 w 2092"/>
                  <a:gd name="T87" fmla="*/ 477 h 1695"/>
                  <a:gd name="T88" fmla="*/ 1033 w 2092"/>
                  <a:gd name="T89" fmla="*/ 322 h 1695"/>
                  <a:gd name="T90" fmla="*/ 1097 w 2092"/>
                  <a:gd name="T91" fmla="*/ 183 h 1695"/>
                  <a:gd name="T92" fmla="*/ 1204 w 2092"/>
                  <a:gd name="T93" fmla="*/ 77 h 1695"/>
                  <a:gd name="T94" fmla="*/ 1343 w 2092"/>
                  <a:gd name="T95" fmla="*/ 13 h 1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092" h="1695">
                    <a:moveTo>
                      <a:pt x="1449" y="0"/>
                    </a:moveTo>
                    <a:lnTo>
                      <a:pt x="1501" y="3"/>
                    </a:lnTo>
                    <a:lnTo>
                      <a:pt x="1551" y="12"/>
                    </a:lnTo>
                    <a:lnTo>
                      <a:pt x="1600" y="27"/>
                    </a:lnTo>
                    <a:lnTo>
                      <a:pt x="1645" y="47"/>
                    </a:lnTo>
                    <a:lnTo>
                      <a:pt x="1687" y="71"/>
                    </a:lnTo>
                    <a:lnTo>
                      <a:pt x="1727" y="101"/>
                    </a:lnTo>
                    <a:lnTo>
                      <a:pt x="1762" y="135"/>
                    </a:lnTo>
                    <a:lnTo>
                      <a:pt x="1834" y="117"/>
                    </a:lnTo>
                    <a:lnTo>
                      <a:pt x="1904" y="94"/>
                    </a:lnTo>
                    <a:lnTo>
                      <a:pt x="1971" y="66"/>
                    </a:lnTo>
                    <a:lnTo>
                      <a:pt x="2035" y="30"/>
                    </a:lnTo>
                    <a:lnTo>
                      <a:pt x="2016" y="80"/>
                    </a:lnTo>
                    <a:lnTo>
                      <a:pt x="1992" y="125"/>
                    </a:lnTo>
                    <a:lnTo>
                      <a:pt x="1962" y="167"/>
                    </a:lnTo>
                    <a:lnTo>
                      <a:pt x="1928" y="205"/>
                    </a:lnTo>
                    <a:lnTo>
                      <a:pt x="1889" y="238"/>
                    </a:lnTo>
                    <a:lnTo>
                      <a:pt x="1846" y="268"/>
                    </a:lnTo>
                    <a:lnTo>
                      <a:pt x="1910" y="258"/>
                    </a:lnTo>
                    <a:lnTo>
                      <a:pt x="1973" y="243"/>
                    </a:lnTo>
                    <a:lnTo>
                      <a:pt x="2033" y="224"/>
                    </a:lnTo>
                    <a:lnTo>
                      <a:pt x="2092" y="200"/>
                    </a:lnTo>
                    <a:lnTo>
                      <a:pt x="2057" y="250"/>
                    </a:lnTo>
                    <a:lnTo>
                      <a:pt x="2017" y="298"/>
                    </a:lnTo>
                    <a:lnTo>
                      <a:pt x="1974" y="343"/>
                    </a:lnTo>
                    <a:lnTo>
                      <a:pt x="1928" y="383"/>
                    </a:lnTo>
                    <a:lnTo>
                      <a:pt x="1878" y="422"/>
                    </a:lnTo>
                    <a:lnTo>
                      <a:pt x="1880" y="477"/>
                    </a:lnTo>
                    <a:lnTo>
                      <a:pt x="1878" y="540"/>
                    </a:lnTo>
                    <a:lnTo>
                      <a:pt x="1872" y="603"/>
                    </a:lnTo>
                    <a:lnTo>
                      <a:pt x="1864" y="667"/>
                    </a:lnTo>
                    <a:lnTo>
                      <a:pt x="1851" y="732"/>
                    </a:lnTo>
                    <a:lnTo>
                      <a:pt x="1836" y="795"/>
                    </a:lnTo>
                    <a:lnTo>
                      <a:pt x="1816" y="859"/>
                    </a:lnTo>
                    <a:lnTo>
                      <a:pt x="1794" y="921"/>
                    </a:lnTo>
                    <a:lnTo>
                      <a:pt x="1768" y="983"/>
                    </a:lnTo>
                    <a:lnTo>
                      <a:pt x="1739" y="1043"/>
                    </a:lnTo>
                    <a:lnTo>
                      <a:pt x="1706" y="1104"/>
                    </a:lnTo>
                    <a:lnTo>
                      <a:pt x="1669" y="1161"/>
                    </a:lnTo>
                    <a:lnTo>
                      <a:pt x="1630" y="1217"/>
                    </a:lnTo>
                    <a:lnTo>
                      <a:pt x="1588" y="1271"/>
                    </a:lnTo>
                    <a:lnTo>
                      <a:pt x="1541" y="1324"/>
                    </a:lnTo>
                    <a:lnTo>
                      <a:pt x="1493" y="1373"/>
                    </a:lnTo>
                    <a:lnTo>
                      <a:pt x="1440" y="1420"/>
                    </a:lnTo>
                    <a:lnTo>
                      <a:pt x="1385" y="1464"/>
                    </a:lnTo>
                    <a:lnTo>
                      <a:pt x="1326" y="1504"/>
                    </a:lnTo>
                    <a:lnTo>
                      <a:pt x="1263" y="1542"/>
                    </a:lnTo>
                    <a:lnTo>
                      <a:pt x="1199" y="1576"/>
                    </a:lnTo>
                    <a:lnTo>
                      <a:pt x="1131" y="1606"/>
                    </a:lnTo>
                    <a:lnTo>
                      <a:pt x="1059" y="1632"/>
                    </a:lnTo>
                    <a:lnTo>
                      <a:pt x="985" y="1654"/>
                    </a:lnTo>
                    <a:lnTo>
                      <a:pt x="908" y="1672"/>
                    </a:lnTo>
                    <a:lnTo>
                      <a:pt x="828" y="1684"/>
                    </a:lnTo>
                    <a:lnTo>
                      <a:pt x="745" y="1692"/>
                    </a:lnTo>
                    <a:lnTo>
                      <a:pt x="659" y="1695"/>
                    </a:lnTo>
                    <a:lnTo>
                      <a:pt x="568" y="1691"/>
                    </a:lnTo>
                    <a:lnTo>
                      <a:pt x="480" y="1681"/>
                    </a:lnTo>
                    <a:lnTo>
                      <a:pt x="394" y="1666"/>
                    </a:lnTo>
                    <a:lnTo>
                      <a:pt x="310" y="1644"/>
                    </a:lnTo>
                    <a:lnTo>
                      <a:pt x="228" y="1617"/>
                    </a:lnTo>
                    <a:lnTo>
                      <a:pt x="149" y="1584"/>
                    </a:lnTo>
                    <a:lnTo>
                      <a:pt x="73" y="1545"/>
                    </a:lnTo>
                    <a:lnTo>
                      <a:pt x="0" y="1502"/>
                    </a:lnTo>
                    <a:lnTo>
                      <a:pt x="51" y="1507"/>
                    </a:lnTo>
                    <a:lnTo>
                      <a:pt x="103" y="1509"/>
                    </a:lnTo>
                    <a:lnTo>
                      <a:pt x="178" y="1505"/>
                    </a:lnTo>
                    <a:lnTo>
                      <a:pt x="251" y="1496"/>
                    </a:lnTo>
                    <a:lnTo>
                      <a:pt x="321" y="1480"/>
                    </a:lnTo>
                    <a:lnTo>
                      <a:pt x="390" y="1459"/>
                    </a:lnTo>
                    <a:lnTo>
                      <a:pt x="456" y="1434"/>
                    </a:lnTo>
                    <a:lnTo>
                      <a:pt x="519" y="1402"/>
                    </a:lnTo>
                    <a:lnTo>
                      <a:pt x="579" y="1366"/>
                    </a:lnTo>
                    <a:lnTo>
                      <a:pt x="636" y="1325"/>
                    </a:lnTo>
                    <a:lnTo>
                      <a:pt x="586" y="1322"/>
                    </a:lnTo>
                    <a:lnTo>
                      <a:pt x="537" y="1312"/>
                    </a:lnTo>
                    <a:lnTo>
                      <a:pt x="490" y="1296"/>
                    </a:lnTo>
                    <a:lnTo>
                      <a:pt x="446" y="1278"/>
                    </a:lnTo>
                    <a:lnTo>
                      <a:pt x="405" y="1252"/>
                    </a:lnTo>
                    <a:lnTo>
                      <a:pt x="366" y="1224"/>
                    </a:lnTo>
                    <a:lnTo>
                      <a:pt x="332" y="1192"/>
                    </a:lnTo>
                    <a:lnTo>
                      <a:pt x="301" y="1156"/>
                    </a:lnTo>
                    <a:lnTo>
                      <a:pt x="275" y="1116"/>
                    </a:lnTo>
                    <a:lnTo>
                      <a:pt x="253" y="1073"/>
                    </a:lnTo>
                    <a:lnTo>
                      <a:pt x="235" y="1028"/>
                    </a:lnTo>
                    <a:lnTo>
                      <a:pt x="275" y="1034"/>
                    </a:lnTo>
                    <a:lnTo>
                      <a:pt x="316" y="1036"/>
                    </a:lnTo>
                    <a:lnTo>
                      <a:pt x="354" y="1034"/>
                    </a:lnTo>
                    <a:lnTo>
                      <a:pt x="392" y="1029"/>
                    </a:lnTo>
                    <a:lnTo>
                      <a:pt x="429" y="1020"/>
                    </a:lnTo>
                    <a:lnTo>
                      <a:pt x="381" y="1008"/>
                    </a:lnTo>
                    <a:lnTo>
                      <a:pt x="335" y="991"/>
                    </a:lnTo>
                    <a:lnTo>
                      <a:pt x="292" y="968"/>
                    </a:lnTo>
                    <a:lnTo>
                      <a:pt x="253" y="940"/>
                    </a:lnTo>
                    <a:lnTo>
                      <a:pt x="215" y="909"/>
                    </a:lnTo>
                    <a:lnTo>
                      <a:pt x="183" y="874"/>
                    </a:lnTo>
                    <a:lnTo>
                      <a:pt x="155" y="836"/>
                    </a:lnTo>
                    <a:lnTo>
                      <a:pt x="130" y="793"/>
                    </a:lnTo>
                    <a:lnTo>
                      <a:pt x="110" y="749"/>
                    </a:lnTo>
                    <a:lnTo>
                      <a:pt x="96" y="701"/>
                    </a:lnTo>
                    <a:lnTo>
                      <a:pt x="87" y="652"/>
                    </a:lnTo>
                    <a:lnTo>
                      <a:pt x="84" y="601"/>
                    </a:lnTo>
                    <a:lnTo>
                      <a:pt x="84" y="596"/>
                    </a:lnTo>
                    <a:lnTo>
                      <a:pt x="129" y="617"/>
                    </a:lnTo>
                    <a:lnTo>
                      <a:pt x="177" y="633"/>
                    </a:lnTo>
                    <a:lnTo>
                      <a:pt x="227" y="644"/>
                    </a:lnTo>
                    <a:lnTo>
                      <a:pt x="279" y="650"/>
                    </a:lnTo>
                    <a:lnTo>
                      <a:pt x="237" y="618"/>
                    </a:lnTo>
                    <a:lnTo>
                      <a:pt x="201" y="583"/>
                    </a:lnTo>
                    <a:lnTo>
                      <a:pt x="168" y="542"/>
                    </a:lnTo>
                    <a:lnTo>
                      <a:pt x="140" y="498"/>
                    </a:lnTo>
                    <a:lnTo>
                      <a:pt x="118" y="451"/>
                    </a:lnTo>
                    <a:lnTo>
                      <a:pt x="102" y="400"/>
                    </a:lnTo>
                    <a:lnTo>
                      <a:pt x="92" y="348"/>
                    </a:lnTo>
                    <a:lnTo>
                      <a:pt x="88" y="293"/>
                    </a:lnTo>
                    <a:lnTo>
                      <a:pt x="91" y="247"/>
                    </a:lnTo>
                    <a:lnTo>
                      <a:pt x="98" y="202"/>
                    </a:lnTo>
                    <a:lnTo>
                      <a:pt x="109" y="158"/>
                    </a:lnTo>
                    <a:lnTo>
                      <a:pt x="126" y="117"/>
                    </a:lnTo>
                    <a:lnTo>
                      <a:pt x="146" y="78"/>
                    </a:lnTo>
                    <a:lnTo>
                      <a:pt x="201" y="140"/>
                    </a:lnTo>
                    <a:lnTo>
                      <a:pt x="260" y="200"/>
                    </a:lnTo>
                    <a:lnTo>
                      <a:pt x="323" y="255"/>
                    </a:lnTo>
                    <a:lnTo>
                      <a:pt x="391" y="305"/>
                    </a:lnTo>
                    <a:lnTo>
                      <a:pt x="460" y="350"/>
                    </a:lnTo>
                    <a:lnTo>
                      <a:pt x="534" y="392"/>
                    </a:lnTo>
                    <a:lnTo>
                      <a:pt x="610" y="427"/>
                    </a:lnTo>
                    <a:lnTo>
                      <a:pt x="690" y="458"/>
                    </a:lnTo>
                    <a:lnTo>
                      <a:pt x="771" y="484"/>
                    </a:lnTo>
                    <a:lnTo>
                      <a:pt x="856" y="503"/>
                    </a:lnTo>
                    <a:lnTo>
                      <a:pt x="942" y="518"/>
                    </a:lnTo>
                    <a:lnTo>
                      <a:pt x="1031" y="525"/>
                    </a:lnTo>
                    <a:lnTo>
                      <a:pt x="1023" y="477"/>
                    </a:lnTo>
                    <a:lnTo>
                      <a:pt x="1020" y="427"/>
                    </a:lnTo>
                    <a:lnTo>
                      <a:pt x="1023" y="374"/>
                    </a:lnTo>
                    <a:lnTo>
                      <a:pt x="1033" y="322"/>
                    </a:lnTo>
                    <a:lnTo>
                      <a:pt x="1048" y="272"/>
                    </a:lnTo>
                    <a:lnTo>
                      <a:pt x="1070" y="226"/>
                    </a:lnTo>
                    <a:lnTo>
                      <a:pt x="1097" y="183"/>
                    </a:lnTo>
                    <a:lnTo>
                      <a:pt x="1128" y="144"/>
                    </a:lnTo>
                    <a:lnTo>
                      <a:pt x="1164" y="107"/>
                    </a:lnTo>
                    <a:lnTo>
                      <a:pt x="1204" y="77"/>
                    </a:lnTo>
                    <a:lnTo>
                      <a:pt x="1247" y="50"/>
                    </a:lnTo>
                    <a:lnTo>
                      <a:pt x="1293" y="28"/>
                    </a:lnTo>
                    <a:lnTo>
                      <a:pt x="1343" y="13"/>
                    </a:lnTo>
                    <a:lnTo>
                      <a:pt x="1395" y="3"/>
                    </a:lnTo>
                    <a:lnTo>
                      <a:pt x="1449" y="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64" tIns="45732" rIns="91464" bIns="4573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898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801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84" name="Freeform 7"/>
              <p:cNvSpPr>
                <a:spLocks/>
              </p:cNvSpPr>
              <p:nvPr/>
            </p:nvSpPr>
            <p:spPr bwMode="auto">
              <a:xfrm>
                <a:off x="2428559" y="1891171"/>
                <a:ext cx="226178" cy="489005"/>
              </a:xfrm>
              <a:custGeom>
                <a:avLst/>
                <a:gdLst>
                  <a:gd name="T0" fmla="*/ 721 w 1080"/>
                  <a:gd name="T1" fmla="*/ 0 h 2336"/>
                  <a:gd name="T2" fmla="*/ 1080 w 1080"/>
                  <a:gd name="T3" fmla="*/ 2 h 2336"/>
                  <a:gd name="T4" fmla="*/ 1080 w 1080"/>
                  <a:gd name="T5" fmla="*/ 401 h 2336"/>
                  <a:gd name="T6" fmla="*/ 820 w 1080"/>
                  <a:gd name="T7" fmla="*/ 401 h 2336"/>
                  <a:gd name="T8" fmla="*/ 807 w 1080"/>
                  <a:gd name="T9" fmla="*/ 401 h 2336"/>
                  <a:gd name="T10" fmla="*/ 792 w 1080"/>
                  <a:gd name="T11" fmla="*/ 404 h 2336"/>
                  <a:gd name="T12" fmla="*/ 778 w 1080"/>
                  <a:gd name="T13" fmla="*/ 408 h 2336"/>
                  <a:gd name="T14" fmla="*/ 765 w 1080"/>
                  <a:gd name="T15" fmla="*/ 415 h 2336"/>
                  <a:gd name="T16" fmla="*/ 752 w 1080"/>
                  <a:gd name="T17" fmla="*/ 423 h 2336"/>
                  <a:gd name="T18" fmla="*/ 740 w 1080"/>
                  <a:gd name="T19" fmla="*/ 434 h 2336"/>
                  <a:gd name="T20" fmla="*/ 731 w 1080"/>
                  <a:gd name="T21" fmla="*/ 449 h 2336"/>
                  <a:gd name="T22" fmla="*/ 723 w 1080"/>
                  <a:gd name="T23" fmla="*/ 466 h 2336"/>
                  <a:gd name="T24" fmla="*/ 718 w 1080"/>
                  <a:gd name="T25" fmla="*/ 487 h 2336"/>
                  <a:gd name="T26" fmla="*/ 716 w 1080"/>
                  <a:gd name="T27" fmla="*/ 513 h 2336"/>
                  <a:gd name="T28" fmla="*/ 716 w 1080"/>
                  <a:gd name="T29" fmla="*/ 755 h 2336"/>
                  <a:gd name="T30" fmla="*/ 1079 w 1080"/>
                  <a:gd name="T31" fmla="*/ 755 h 2336"/>
                  <a:gd name="T32" fmla="*/ 1037 w 1080"/>
                  <a:gd name="T33" fmla="*/ 1166 h 2336"/>
                  <a:gd name="T34" fmla="*/ 716 w 1080"/>
                  <a:gd name="T35" fmla="*/ 1166 h 2336"/>
                  <a:gd name="T36" fmla="*/ 716 w 1080"/>
                  <a:gd name="T37" fmla="*/ 2336 h 2336"/>
                  <a:gd name="T38" fmla="*/ 231 w 1080"/>
                  <a:gd name="T39" fmla="*/ 2336 h 2336"/>
                  <a:gd name="T40" fmla="*/ 231 w 1080"/>
                  <a:gd name="T41" fmla="*/ 1166 h 2336"/>
                  <a:gd name="T42" fmla="*/ 0 w 1080"/>
                  <a:gd name="T43" fmla="*/ 1166 h 2336"/>
                  <a:gd name="T44" fmla="*/ 0 w 1080"/>
                  <a:gd name="T45" fmla="*/ 755 h 2336"/>
                  <a:gd name="T46" fmla="*/ 231 w 1080"/>
                  <a:gd name="T47" fmla="*/ 755 h 2336"/>
                  <a:gd name="T48" fmla="*/ 231 w 1080"/>
                  <a:gd name="T49" fmla="*/ 488 h 2336"/>
                  <a:gd name="T50" fmla="*/ 232 w 1080"/>
                  <a:gd name="T51" fmla="*/ 461 h 2336"/>
                  <a:gd name="T52" fmla="*/ 234 w 1080"/>
                  <a:gd name="T53" fmla="*/ 431 h 2336"/>
                  <a:gd name="T54" fmla="*/ 237 w 1080"/>
                  <a:gd name="T55" fmla="*/ 401 h 2336"/>
                  <a:gd name="T56" fmla="*/ 243 w 1080"/>
                  <a:gd name="T57" fmla="*/ 371 h 2336"/>
                  <a:gd name="T58" fmla="*/ 250 w 1080"/>
                  <a:gd name="T59" fmla="*/ 340 h 2336"/>
                  <a:gd name="T60" fmla="*/ 258 w 1080"/>
                  <a:gd name="T61" fmla="*/ 308 h 2336"/>
                  <a:gd name="T62" fmla="*/ 269 w 1080"/>
                  <a:gd name="T63" fmla="*/ 277 h 2336"/>
                  <a:gd name="T64" fmla="*/ 283 w 1080"/>
                  <a:gd name="T65" fmla="*/ 246 h 2336"/>
                  <a:gd name="T66" fmla="*/ 298 w 1080"/>
                  <a:gd name="T67" fmla="*/ 217 h 2336"/>
                  <a:gd name="T68" fmla="*/ 317 w 1080"/>
                  <a:gd name="T69" fmla="*/ 187 h 2336"/>
                  <a:gd name="T70" fmla="*/ 337 w 1080"/>
                  <a:gd name="T71" fmla="*/ 159 h 2336"/>
                  <a:gd name="T72" fmla="*/ 361 w 1080"/>
                  <a:gd name="T73" fmla="*/ 132 h 2336"/>
                  <a:gd name="T74" fmla="*/ 387 w 1080"/>
                  <a:gd name="T75" fmla="*/ 108 h 2336"/>
                  <a:gd name="T76" fmla="*/ 416 w 1080"/>
                  <a:gd name="T77" fmla="*/ 85 h 2336"/>
                  <a:gd name="T78" fmla="*/ 449 w 1080"/>
                  <a:gd name="T79" fmla="*/ 64 h 2336"/>
                  <a:gd name="T80" fmla="*/ 486 w 1080"/>
                  <a:gd name="T81" fmla="*/ 45 h 2336"/>
                  <a:gd name="T82" fmla="*/ 525 w 1080"/>
                  <a:gd name="T83" fmla="*/ 30 h 2336"/>
                  <a:gd name="T84" fmla="*/ 568 w 1080"/>
                  <a:gd name="T85" fmla="*/ 18 h 2336"/>
                  <a:gd name="T86" fmla="*/ 615 w 1080"/>
                  <a:gd name="T87" fmla="*/ 8 h 2336"/>
                  <a:gd name="T88" fmla="*/ 665 w 1080"/>
                  <a:gd name="T89" fmla="*/ 2 h 2336"/>
                  <a:gd name="T90" fmla="*/ 721 w 1080"/>
                  <a:gd name="T91" fmla="*/ 0 h 2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080" h="2336">
                    <a:moveTo>
                      <a:pt x="721" y="0"/>
                    </a:moveTo>
                    <a:lnTo>
                      <a:pt x="1080" y="2"/>
                    </a:lnTo>
                    <a:lnTo>
                      <a:pt x="1080" y="401"/>
                    </a:lnTo>
                    <a:lnTo>
                      <a:pt x="820" y="401"/>
                    </a:lnTo>
                    <a:lnTo>
                      <a:pt x="807" y="401"/>
                    </a:lnTo>
                    <a:lnTo>
                      <a:pt x="792" y="404"/>
                    </a:lnTo>
                    <a:lnTo>
                      <a:pt x="778" y="408"/>
                    </a:lnTo>
                    <a:lnTo>
                      <a:pt x="765" y="415"/>
                    </a:lnTo>
                    <a:lnTo>
                      <a:pt x="752" y="423"/>
                    </a:lnTo>
                    <a:lnTo>
                      <a:pt x="740" y="434"/>
                    </a:lnTo>
                    <a:lnTo>
                      <a:pt x="731" y="449"/>
                    </a:lnTo>
                    <a:lnTo>
                      <a:pt x="723" y="466"/>
                    </a:lnTo>
                    <a:lnTo>
                      <a:pt x="718" y="487"/>
                    </a:lnTo>
                    <a:lnTo>
                      <a:pt x="716" y="513"/>
                    </a:lnTo>
                    <a:lnTo>
                      <a:pt x="716" y="755"/>
                    </a:lnTo>
                    <a:lnTo>
                      <a:pt x="1079" y="755"/>
                    </a:lnTo>
                    <a:lnTo>
                      <a:pt x="1037" y="1166"/>
                    </a:lnTo>
                    <a:lnTo>
                      <a:pt x="716" y="1166"/>
                    </a:lnTo>
                    <a:lnTo>
                      <a:pt x="716" y="2336"/>
                    </a:lnTo>
                    <a:lnTo>
                      <a:pt x="231" y="2336"/>
                    </a:lnTo>
                    <a:lnTo>
                      <a:pt x="231" y="1166"/>
                    </a:lnTo>
                    <a:lnTo>
                      <a:pt x="0" y="1166"/>
                    </a:lnTo>
                    <a:lnTo>
                      <a:pt x="0" y="755"/>
                    </a:lnTo>
                    <a:lnTo>
                      <a:pt x="231" y="755"/>
                    </a:lnTo>
                    <a:lnTo>
                      <a:pt x="231" y="488"/>
                    </a:lnTo>
                    <a:lnTo>
                      <a:pt x="232" y="461"/>
                    </a:lnTo>
                    <a:lnTo>
                      <a:pt x="234" y="431"/>
                    </a:lnTo>
                    <a:lnTo>
                      <a:pt x="237" y="401"/>
                    </a:lnTo>
                    <a:lnTo>
                      <a:pt x="243" y="371"/>
                    </a:lnTo>
                    <a:lnTo>
                      <a:pt x="250" y="340"/>
                    </a:lnTo>
                    <a:lnTo>
                      <a:pt x="258" y="308"/>
                    </a:lnTo>
                    <a:lnTo>
                      <a:pt x="269" y="277"/>
                    </a:lnTo>
                    <a:lnTo>
                      <a:pt x="283" y="246"/>
                    </a:lnTo>
                    <a:lnTo>
                      <a:pt x="298" y="217"/>
                    </a:lnTo>
                    <a:lnTo>
                      <a:pt x="317" y="187"/>
                    </a:lnTo>
                    <a:lnTo>
                      <a:pt x="337" y="159"/>
                    </a:lnTo>
                    <a:lnTo>
                      <a:pt x="361" y="132"/>
                    </a:lnTo>
                    <a:lnTo>
                      <a:pt x="387" y="108"/>
                    </a:lnTo>
                    <a:lnTo>
                      <a:pt x="416" y="85"/>
                    </a:lnTo>
                    <a:lnTo>
                      <a:pt x="449" y="64"/>
                    </a:lnTo>
                    <a:lnTo>
                      <a:pt x="486" y="45"/>
                    </a:lnTo>
                    <a:lnTo>
                      <a:pt x="525" y="30"/>
                    </a:lnTo>
                    <a:lnTo>
                      <a:pt x="568" y="18"/>
                    </a:lnTo>
                    <a:lnTo>
                      <a:pt x="615" y="8"/>
                    </a:lnTo>
                    <a:lnTo>
                      <a:pt x="665" y="2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64" tIns="45732" rIns="91464" bIns="4573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898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801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grpSp>
            <p:nvGrpSpPr>
              <p:cNvPr id="85" name="Group 84"/>
              <p:cNvGrpSpPr/>
              <p:nvPr/>
            </p:nvGrpSpPr>
            <p:grpSpPr>
              <a:xfrm>
                <a:off x="5093256" y="1972995"/>
                <a:ext cx="585283" cy="370511"/>
                <a:chOff x="6339200" y="2792883"/>
                <a:chExt cx="585283" cy="370511"/>
              </a:xfrm>
            </p:grpSpPr>
            <p:sp>
              <p:nvSpPr>
                <p:cNvPr id="86" name="Freeform 27"/>
                <p:cNvSpPr>
                  <a:spLocks/>
                </p:cNvSpPr>
                <p:nvPr/>
              </p:nvSpPr>
              <p:spPr bwMode="auto">
                <a:xfrm>
                  <a:off x="6339200" y="2792883"/>
                  <a:ext cx="364232" cy="370511"/>
                </a:xfrm>
                <a:custGeom>
                  <a:avLst/>
                  <a:gdLst>
                    <a:gd name="T0" fmla="*/ 831 w 1450"/>
                    <a:gd name="T1" fmla="*/ 4 h 1476"/>
                    <a:gd name="T2" fmla="*/ 956 w 1450"/>
                    <a:gd name="T3" fmla="*/ 30 h 1476"/>
                    <a:gd name="T4" fmla="*/ 1074 w 1450"/>
                    <a:gd name="T5" fmla="*/ 79 h 1476"/>
                    <a:gd name="T6" fmla="*/ 1183 w 1450"/>
                    <a:gd name="T7" fmla="*/ 145 h 1476"/>
                    <a:gd name="T8" fmla="*/ 1173 w 1450"/>
                    <a:gd name="T9" fmla="*/ 249 h 1476"/>
                    <a:gd name="T10" fmla="*/ 1046 w 1450"/>
                    <a:gd name="T11" fmla="*/ 377 h 1476"/>
                    <a:gd name="T12" fmla="*/ 956 w 1450"/>
                    <a:gd name="T13" fmla="*/ 329 h 1476"/>
                    <a:gd name="T14" fmla="*/ 860 w 1450"/>
                    <a:gd name="T15" fmla="*/ 291 h 1476"/>
                    <a:gd name="T16" fmla="*/ 761 w 1450"/>
                    <a:gd name="T17" fmla="*/ 272 h 1476"/>
                    <a:gd name="T18" fmla="*/ 659 w 1450"/>
                    <a:gd name="T19" fmla="*/ 278 h 1476"/>
                    <a:gd name="T20" fmla="*/ 561 w 1450"/>
                    <a:gd name="T21" fmla="*/ 309 h 1476"/>
                    <a:gd name="T22" fmla="*/ 475 w 1450"/>
                    <a:gd name="T23" fmla="*/ 357 h 1476"/>
                    <a:gd name="T24" fmla="*/ 401 w 1450"/>
                    <a:gd name="T25" fmla="*/ 424 h 1476"/>
                    <a:gd name="T26" fmla="*/ 344 w 1450"/>
                    <a:gd name="T27" fmla="*/ 505 h 1476"/>
                    <a:gd name="T28" fmla="*/ 303 w 1450"/>
                    <a:gd name="T29" fmla="*/ 595 h 1476"/>
                    <a:gd name="T30" fmla="*/ 282 w 1450"/>
                    <a:gd name="T31" fmla="*/ 692 h 1476"/>
                    <a:gd name="T32" fmla="*/ 283 w 1450"/>
                    <a:gd name="T33" fmla="*/ 791 h 1476"/>
                    <a:gd name="T34" fmla="*/ 306 w 1450"/>
                    <a:gd name="T35" fmla="*/ 887 h 1476"/>
                    <a:gd name="T36" fmla="*/ 345 w 1450"/>
                    <a:gd name="T37" fmla="*/ 975 h 1476"/>
                    <a:gd name="T38" fmla="*/ 401 w 1450"/>
                    <a:gd name="T39" fmla="*/ 1051 h 1476"/>
                    <a:gd name="T40" fmla="*/ 472 w 1450"/>
                    <a:gd name="T41" fmla="*/ 1114 h 1476"/>
                    <a:gd name="T42" fmla="*/ 553 w 1450"/>
                    <a:gd name="T43" fmla="*/ 1161 h 1476"/>
                    <a:gd name="T44" fmla="*/ 644 w 1450"/>
                    <a:gd name="T45" fmla="*/ 1192 h 1476"/>
                    <a:gd name="T46" fmla="*/ 737 w 1450"/>
                    <a:gd name="T47" fmla="*/ 1204 h 1476"/>
                    <a:gd name="T48" fmla="*/ 831 w 1450"/>
                    <a:gd name="T49" fmla="*/ 1198 h 1476"/>
                    <a:gd name="T50" fmla="*/ 924 w 1450"/>
                    <a:gd name="T51" fmla="*/ 1169 h 1476"/>
                    <a:gd name="T52" fmla="*/ 999 w 1450"/>
                    <a:gd name="T53" fmla="*/ 1130 h 1476"/>
                    <a:gd name="T54" fmla="*/ 1063 w 1450"/>
                    <a:gd name="T55" fmla="*/ 1074 h 1476"/>
                    <a:gd name="T56" fmla="*/ 1113 w 1450"/>
                    <a:gd name="T57" fmla="*/ 1006 h 1476"/>
                    <a:gd name="T58" fmla="*/ 1150 w 1450"/>
                    <a:gd name="T59" fmla="*/ 930 h 1476"/>
                    <a:gd name="T60" fmla="*/ 951 w 1450"/>
                    <a:gd name="T61" fmla="*/ 887 h 1476"/>
                    <a:gd name="T62" fmla="*/ 740 w 1450"/>
                    <a:gd name="T63" fmla="*/ 633 h 1476"/>
                    <a:gd name="T64" fmla="*/ 1447 w 1450"/>
                    <a:gd name="T65" fmla="*/ 634 h 1476"/>
                    <a:gd name="T66" fmla="*/ 1450 w 1450"/>
                    <a:gd name="T67" fmla="*/ 748 h 1476"/>
                    <a:gd name="T68" fmla="*/ 1442 w 1450"/>
                    <a:gd name="T69" fmla="*/ 861 h 1476"/>
                    <a:gd name="T70" fmla="*/ 1421 w 1450"/>
                    <a:gd name="T71" fmla="*/ 972 h 1476"/>
                    <a:gd name="T72" fmla="*/ 1385 w 1450"/>
                    <a:gd name="T73" fmla="*/ 1079 h 1476"/>
                    <a:gd name="T74" fmla="*/ 1331 w 1450"/>
                    <a:gd name="T75" fmla="*/ 1179 h 1476"/>
                    <a:gd name="T76" fmla="*/ 1258 w 1450"/>
                    <a:gd name="T77" fmla="*/ 1269 h 1476"/>
                    <a:gd name="T78" fmla="*/ 1170 w 1450"/>
                    <a:gd name="T79" fmla="*/ 1346 h 1476"/>
                    <a:gd name="T80" fmla="*/ 1071 w 1450"/>
                    <a:gd name="T81" fmla="*/ 1404 h 1476"/>
                    <a:gd name="T82" fmla="*/ 961 w 1450"/>
                    <a:gd name="T83" fmla="*/ 1446 h 1476"/>
                    <a:gd name="T84" fmla="*/ 847 w 1450"/>
                    <a:gd name="T85" fmla="*/ 1470 h 1476"/>
                    <a:gd name="T86" fmla="*/ 730 w 1450"/>
                    <a:gd name="T87" fmla="*/ 1476 h 1476"/>
                    <a:gd name="T88" fmla="*/ 613 w 1450"/>
                    <a:gd name="T89" fmla="*/ 1465 h 1476"/>
                    <a:gd name="T90" fmla="*/ 499 w 1450"/>
                    <a:gd name="T91" fmla="*/ 1436 h 1476"/>
                    <a:gd name="T92" fmla="*/ 379 w 1450"/>
                    <a:gd name="T93" fmla="*/ 1385 h 1476"/>
                    <a:gd name="T94" fmla="*/ 271 w 1450"/>
                    <a:gd name="T95" fmla="*/ 1311 h 1476"/>
                    <a:gd name="T96" fmla="*/ 178 w 1450"/>
                    <a:gd name="T97" fmla="*/ 1218 h 1476"/>
                    <a:gd name="T98" fmla="*/ 102 w 1450"/>
                    <a:gd name="T99" fmla="*/ 1113 h 1476"/>
                    <a:gd name="T100" fmla="*/ 45 w 1450"/>
                    <a:gd name="T101" fmla="*/ 995 h 1476"/>
                    <a:gd name="T102" fmla="*/ 10 w 1450"/>
                    <a:gd name="T103" fmla="*/ 870 h 1476"/>
                    <a:gd name="T104" fmla="*/ 0 w 1450"/>
                    <a:gd name="T105" fmla="*/ 739 h 1476"/>
                    <a:gd name="T106" fmla="*/ 9 w 1450"/>
                    <a:gd name="T107" fmla="*/ 607 h 1476"/>
                    <a:gd name="T108" fmla="*/ 43 w 1450"/>
                    <a:gd name="T109" fmla="*/ 479 h 1476"/>
                    <a:gd name="T110" fmla="*/ 102 w 1450"/>
                    <a:gd name="T111" fmla="*/ 360 h 1476"/>
                    <a:gd name="T112" fmla="*/ 180 w 1450"/>
                    <a:gd name="T113" fmla="*/ 254 h 1476"/>
                    <a:gd name="T114" fmla="*/ 275 w 1450"/>
                    <a:gd name="T115" fmla="*/ 162 h 1476"/>
                    <a:gd name="T116" fmla="*/ 386 w 1450"/>
                    <a:gd name="T117" fmla="*/ 88 h 1476"/>
                    <a:gd name="T118" fmla="*/ 506 w 1450"/>
                    <a:gd name="T119" fmla="*/ 35 h 1476"/>
                    <a:gd name="T120" fmla="*/ 635 w 1450"/>
                    <a:gd name="T121" fmla="*/ 6 h 1476"/>
                    <a:gd name="T122" fmla="*/ 767 w 1450"/>
                    <a:gd name="T123" fmla="*/ 0 h 14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1450" h="1476">
                      <a:moveTo>
                        <a:pt x="767" y="0"/>
                      </a:moveTo>
                      <a:lnTo>
                        <a:pt x="831" y="4"/>
                      </a:lnTo>
                      <a:lnTo>
                        <a:pt x="894" y="15"/>
                      </a:lnTo>
                      <a:lnTo>
                        <a:pt x="956" y="30"/>
                      </a:lnTo>
                      <a:lnTo>
                        <a:pt x="1015" y="52"/>
                      </a:lnTo>
                      <a:lnTo>
                        <a:pt x="1074" y="79"/>
                      </a:lnTo>
                      <a:lnTo>
                        <a:pt x="1130" y="110"/>
                      </a:lnTo>
                      <a:lnTo>
                        <a:pt x="1183" y="145"/>
                      </a:lnTo>
                      <a:lnTo>
                        <a:pt x="1234" y="184"/>
                      </a:lnTo>
                      <a:lnTo>
                        <a:pt x="1173" y="249"/>
                      </a:lnTo>
                      <a:lnTo>
                        <a:pt x="1110" y="314"/>
                      </a:lnTo>
                      <a:lnTo>
                        <a:pt x="1046" y="377"/>
                      </a:lnTo>
                      <a:lnTo>
                        <a:pt x="1002" y="352"/>
                      </a:lnTo>
                      <a:lnTo>
                        <a:pt x="956" y="329"/>
                      </a:lnTo>
                      <a:lnTo>
                        <a:pt x="908" y="308"/>
                      </a:lnTo>
                      <a:lnTo>
                        <a:pt x="860" y="291"/>
                      </a:lnTo>
                      <a:lnTo>
                        <a:pt x="810" y="279"/>
                      </a:lnTo>
                      <a:lnTo>
                        <a:pt x="761" y="272"/>
                      </a:lnTo>
                      <a:lnTo>
                        <a:pt x="710" y="272"/>
                      </a:lnTo>
                      <a:lnTo>
                        <a:pt x="659" y="278"/>
                      </a:lnTo>
                      <a:lnTo>
                        <a:pt x="608" y="292"/>
                      </a:lnTo>
                      <a:lnTo>
                        <a:pt x="561" y="309"/>
                      </a:lnTo>
                      <a:lnTo>
                        <a:pt x="516" y="331"/>
                      </a:lnTo>
                      <a:lnTo>
                        <a:pt x="475" y="357"/>
                      </a:lnTo>
                      <a:lnTo>
                        <a:pt x="436" y="389"/>
                      </a:lnTo>
                      <a:lnTo>
                        <a:pt x="401" y="424"/>
                      </a:lnTo>
                      <a:lnTo>
                        <a:pt x="370" y="463"/>
                      </a:lnTo>
                      <a:lnTo>
                        <a:pt x="344" y="505"/>
                      </a:lnTo>
                      <a:lnTo>
                        <a:pt x="322" y="549"/>
                      </a:lnTo>
                      <a:lnTo>
                        <a:pt x="303" y="595"/>
                      </a:lnTo>
                      <a:lnTo>
                        <a:pt x="290" y="642"/>
                      </a:lnTo>
                      <a:lnTo>
                        <a:pt x="282" y="692"/>
                      </a:lnTo>
                      <a:lnTo>
                        <a:pt x="280" y="741"/>
                      </a:lnTo>
                      <a:lnTo>
                        <a:pt x="283" y="791"/>
                      </a:lnTo>
                      <a:lnTo>
                        <a:pt x="292" y="839"/>
                      </a:lnTo>
                      <a:lnTo>
                        <a:pt x="306" y="887"/>
                      </a:lnTo>
                      <a:lnTo>
                        <a:pt x="323" y="932"/>
                      </a:lnTo>
                      <a:lnTo>
                        <a:pt x="345" y="975"/>
                      </a:lnTo>
                      <a:lnTo>
                        <a:pt x="371" y="1015"/>
                      </a:lnTo>
                      <a:lnTo>
                        <a:pt x="401" y="1051"/>
                      </a:lnTo>
                      <a:lnTo>
                        <a:pt x="435" y="1084"/>
                      </a:lnTo>
                      <a:lnTo>
                        <a:pt x="472" y="1114"/>
                      </a:lnTo>
                      <a:lnTo>
                        <a:pt x="511" y="1139"/>
                      </a:lnTo>
                      <a:lnTo>
                        <a:pt x="553" y="1161"/>
                      </a:lnTo>
                      <a:lnTo>
                        <a:pt x="597" y="1179"/>
                      </a:lnTo>
                      <a:lnTo>
                        <a:pt x="644" y="1192"/>
                      </a:lnTo>
                      <a:lnTo>
                        <a:pt x="690" y="1200"/>
                      </a:lnTo>
                      <a:lnTo>
                        <a:pt x="737" y="1204"/>
                      </a:lnTo>
                      <a:lnTo>
                        <a:pt x="785" y="1203"/>
                      </a:lnTo>
                      <a:lnTo>
                        <a:pt x="831" y="1198"/>
                      </a:lnTo>
                      <a:lnTo>
                        <a:pt x="879" y="1185"/>
                      </a:lnTo>
                      <a:lnTo>
                        <a:pt x="924" y="1169"/>
                      </a:lnTo>
                      <a:lnTo>
                        <a:pt x="963" y="1151"/>
                      </a:lnTo>
                      <a:lnTo>
                        <a:pt x="999" y="1130"/>
                      </a:lnTo>
                      <a:lnTo>
                        <a:pt x="1033" y="1104"/>
                      </a:lnTo>
                      <a:lnTo>
                        <a:pt x="1063" y="1074"/>
                      </a:lnTo>
                      <a:lnTo>
                        <a:pt x="1089" y="1041"/>
                      </a:lnTo>
                      <a:lnTo>
                        <a:pt x="1113" y="1006"/>
                      </a:lnTo>
                      <a:lnTo>
                        <a:pt x="1134" y="969"/>
                      </a:lnTo>
                      <a:lnTo>
                        <a:pt x="1150" y="930"/>
                      </a:lnTo>
                      <a:lnTo>
                        <a:pt x="1164" y="890"/>
                      </a:lnTo>
                      <a:lnTo>
                        <a:pt x="951" y="887"/>
                      </a:lnTo>
                      <a:lnTo>
                        <a:pt x="740" y="884"/>
                      </a:lnTo>
                      <a:lnTo>
                        <a:pt x="740" y="633"/>
                      </a:lnTo>
                      <a:lnTo>
                        <a:pt x="1093" y="633"/>
                      </a:lnTo>
                      <a:lnTo>
                        <a:pt x="1447" y="634"/>
                      </a:lnTo>
                      <a:lnTo>
                        <a:pt x="1450" y="690"/>
                      </a:lnTo>
                      <a:lnTo>
                        <a:pt x="1450" y="748"/>
                      </a:lnTo>
                      <a:lnTo>
                        <a:pt x="1448" y="804"/>
                      </a:lnTo>
                      <a:lnTo>
                        <a:pt x="1442" y="861"/>
                      </a:lnTo>
                      <a:lnTo>
                        <a:pt x="1434" y="917"/>
                      </a:lnTo>
                      <a:lnTo>
                        <a:pt x="1421" y="972"/>
                      </a:lnTo>
                      <a:lnTo>
                        <a:pt x="1405" y="1026"/>
                      </a:lnTo>
                      <a:lnTo>
                        <a:pt x="1385" y="1079"/>
                      </a:lnTo>
                      <a:lnTo>
                        <a:pt x="1361" y="1129"/>
                      </a:lnTo>
                      <a:lnTo>
                        <a:pt x="1331" y="1179"/>
                      </a:lnTo>
                      <a:lnTo>
                        <a:pt x="1297" y="1225"/>
                      </a:lnTo>
                      <a:lnTo>
                        <a:pt x="1258" y="1269"/>
                      </a:lnTo>
                      <a:lnTo>
                        <a:pt x="1216" y="1310"/>
                      </a:lnTo>
                      <a:lnTo>
                        <a:pt x="1170" y="1346"/>
                      </a:lnTo>
                      <a:lnTo>
                        <a:pt x="1121" y="1378"/>
                      </a:lnTo>
                      <a:lnTo>
                        <a:pt x="1071" y="1404"/>
                      </a:lnTo>
                      <a:lnTo>
                        <a:pt x="1017" y="1427"/>
                      </a:lnTo>
                      <a:lnTo>
                        <a:pt x="961" y="1446"/>
                      </a:lnTo>
                      <a:lnTo>
                        <a:pt x="904" y="1460"/>
                      </a:lnTo>
                      <a:lnTo>
                        <a:pt x="847" y="1470"/>
                      </a:lnTo>
                      <a:lnTo>
                        <a:pt x="788" y="1475"/>
                      </a:lnTo>
                      <a:lnTo>
                        <a:pt x="730" y="1476"/>
                      </a:lnTo>
                      <a:lnTo>
                        <a:pt x="670" y="1473"/>
                      </a:lnTo>
                      <a:lnTo>
                        <a:pt x="613" y="1465"/>
                      </a:lnTo>
                      <a:lnTo>
                        <a:pt x="555" y="1453"/>
                      </a:lnTo>
                      <a:lnTo>
                        <a:pt x="499" y="1436"/>
                      </a:lnTo>
                      <a:lnTo>
                        <a:pt x="437" y="1413"/>
                      </a:lnTo>
                      <a:lnTo>
                        <a:pt x="379" y="1385"/>
                      </a:lnTo>
                      <a:lnTo>
                        <a:pt x="324" y="1349"/>
                      </a:lnTo>
                      <a:lnTo>
                        <a:pt x="271" y="1311"/>
                      </a:lnTo>
                      <a:lnTo>
                        <a:pt x="222" y="1267"/>
                      </a:lnTo>
                      <a:lnTo>
                        <a:pt x="178" y="1218"/>
                      </a:lnTo>
                      <a:lnTo>
                        <a:pt x="137" y="1168"/>
                      </a:lnTo>
                      <a:lnTo>
                        <a:pt x="102" y="1113"/>
                      </a:lnTo>
                      <a:lnTo>
                        <a:pt x="71" y="1056"/>
                      </a:lnTo>
                      <a:lnTo>
                        <a:pt x="45" y="995"/>
                      </a:lnTo>
                      <a:lnTo>
                        <a:pt x="25" y="934"/>
                      </a:lnTo>
                      <a:lnTo>
                        <a:pt x="10" y="870"/>
                      </a:lnTo>
                      <a:lnTo>
                        <a:pt x="3" y="805"/>
                      </a:lnTo>
                      <a:lnTo>
                        <a:pt x="0" y="739"/>
                      </a:lnTo>
                      <a:lnTo>
                        <a:pt x="2" y="672"/>
                      </a:lnTo>
                      <a:lnTo>
                        <a:pt x="9" y="607"/>
                      </a:lnTo>
                      <a:lnTo>
                        <a:pt x="24" y="542"/>
                      </a:lnTo>
                      <a:lnTo>
                        <a:pt x="43" y="479"/>
                      </a:lnTo>
                      <a:lnTo>
                        <a:pt x="70" y="419"/>
                      </a:lnTo>
                      <a:lnTo>
                        <a:pt x="102" y="360"/>
                      </a:lnTo>
                      <a:lnTo>
                        <a:pt x="138" y="305"/>
                      </a:lnTo>
                      <a:lnTo>
                        <a:pt x="180" y="254"/>
                      </a:lnTo>
                      <a:lnTo>
                        <a:pt x="226" y="206"/>
                      </a:lnTo>
                      <a:lnTo>
                        <a:pt x="275" y="162"/>
                      </a:lnTo>
                      <a:lnTo>
                        <a:pt x="329" y="123"/>
                      </a:lnTo>
                      <a:lnTo>
                        <a:pt x="386" y="88"/>
                      </a:lnTo>
                      <a:lnTo>
                        <a:pt x="444" y="59"/>
                      </a:lnTo>
                      <a:lnTo>
                        <a:pt x="506" y="35"/>
                      </a:lnTo>
                      <a:lnTo>
                        <a:pt x="570" y="17"/>
                      </a:lnTo>
                      <a:lnTo>
                        <a:pt x="635" y="6"/>
                      </a:lnTo>
                      <a:lnTo>
                        <a:pt x="702" y="2"/>
                      </a:lnTo>
                      <a:lnTo>
                        <a:pt x="767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64" tIns="45732" rIns="91464" bIns="45732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898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2801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charset="0"/>
                    <a:ea typeface="Calibri" charset="0"/>
                    <a:cs typeface="Calibri" charset="0"/>
                  </a:endParaRPr>
                </a:p>
              </p:txBody>
            </p:sp>
            <p:sp>
              <p:nvSpPr>
                <p:cNvPr id="87" name="Freeform 28"/>
                <p:cNvSpPr>
                  <a:spLocks/>
                </p:cNvSpPr>
                <p:nvPr/>
              </p:nvSpPr>
              <p:spPr bwMode="auto">
                <a:xfrm>
                  <a:off x="6764974" y="2898384"/>
                  <a:ext cx="159509" cy="159508"/>
                </a:xfrm>
                <a:custGeom>
                  <a:avLst/>
                  <a:gdLst>
                    <a:gd name="T0" fmla="*/ 213 w 635"/>
                    <a:gd name="T1" fmla="*/ 0 h 634"/>
                    <a:gd name="T2" fmla="*/ 424 w 635"/>
                    <a:gd name="T3" fmla="*/ 0 h 634"/>
                    <a:gd name="T4" fmla="*/ 425 w 635"/>
                    <a:gd name="T5" fmla="*/ 210 h 634"/>
                    <a:gd name="T6" fmla="*/ 635 w 635"/>
                    <a:gd name="T7" fmla="*/ 212 h 634"/>
                    <a:gd name="T8" fmla="*/ 635 w 635"/>
                    <a:gd name="T9" fmla="*/ 422 h 634"/>
                    <a:gd name="T10" fmla="*/ 425 w 635"/>
                    <a:gd name="T11" fmla="*/ 424 h 634"/>
                    <a:gd name="T12" fmla="*/ 424 w 635"/>
                    <a:gd name="T13" fmla="*/ 634 h 634"/>
                    <a:gd name="T14" fmla="*/ 213 w 635"/>
                    <a:gd name="T15" fmla="*/ 634 h 634"/>
                    <a:gd name="T16" fmla="*/ 211 w 635"/>
                    <a:gd name="T17" fmla="*/ 424 h 634"/>
                    <a:gd name="T18" fmla="*/ 0 w 635"/>
                    <a:gd name="T19" fmla="*/ 422 h 634"/>
                    <a:gd name="T20" fmla="*/ 0 w 635"/>
                    <a:gd name="T21" fmla="*/ 212 h 634"/>
                    <a:gd name="T22" fmla="*/ 211 w 635"/>
                    <a:gd name="T23" fmla="*/ 210 h 634"/>
                    <a:gd name="T24" fmla="*/ 213 w 635"/>
                    <a:gd name="T25" fmla="*/ 0 h 6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635" h="634">
                      <a:moveTo>
                        <a:pt x="213" y="0"/>
                      </a:moveTo>
                      <a:lnTo>
                        <a:pt x="424" y="0"/>
                      </a:lnTo>
                      <a:lnTo>
                        <a:pt x="425" y="210"/>
                      </a:lnTo>
                      <a:lnTo>
                        <a:pt x="635" y="212"/>
                      </a:lnTo>
                      <a:lnTo>
                        <a:pt x="635" y="422"/>
                      </a:lnTo>
                      <a:lnTo>
                        <a:pt x="425" y="424"/>
                      </a:lnTo>
                      <a:lnTo>
                        <a:pt x="424" y="634"/>
                      </a:lnTo>
                      <a:lnTo>
                        <a:pt x="213" y="634"/>
                      </a:lnTo>
                      <a:lnTo>
                        <a:pt x="211" y="424"/>
                      </a:lnTo>
                      <a:lnTo>
                        <a:pt x="0" y="422"/>
                      </a:lnTo>
                      <a:lnTo>
                        <a:pt x="0" y="212"/>
                      </a:lnTo>
                      <a:lnTo>
                        <a:pt x="211" y="210"/>
                      </a:lnTo>
                      <a:lnTo>
                        <a:pt x="21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64" tIns="45732" rIns="91464" bIns="45732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898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2801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charset="0"/>
                    <a:ea typeface="Calibri" charset="0"/>
                    <a:cs typeface="Calibri" charset="0"/>
                  </a:endParaRPr>
                </a:p>
              </p:txBody>
            </p:sp>
          </p:grpSp>
        </p:grpSp>
        <p:sp>
          <p:nvSpPr>
            <p:cNvPr id="68" name="Freeform 19"/>
            <p:cNvSpPr>
              <a:spLocks noEditPoints="1"/>
            </p:cNvSpPr>
            <p:nvPr/>
          </p:nvSpPr>
          <p:spPr bwMode="auto">
            <a:xfrm>
              <a:off x="2329970" y="2418377"/>
              <a:ext cx="283132" cy="282472"/>
            </a:xfrm>
            <a:custGeom>
              <a:avLst/>
              <a:gdLst>
                <a:gd name="T0" fmla="*/ 223 w 2151"/>
                <a:gd name="T1" fmla="*/ 1801 h 2144"/>
                <a:gd name="T2" fmla="*/ 313 w 2151"/>
                <a:gd name="T3" fmla="*/ 1908 h 2144"/>
                <a:gd name="T4" fmla="*/ 1735 w 2151"/>
                <a:gd name="T5" fmla="*/ 1935 h 2144"/>
                <a:gd name="T6" fmla="*/ 1868 w 2151"/>
                <a:gd name="T7" fmla="*/ 1887 h 2144"/>
                <a:gd name="T8" fmla="*/ 1938 w 2151"/>
                <a:gd name="T9" fmla="*/ 1767 h 2144"/>
                <a:gd name="T10" fmla="*/ 1631 w 2151"/>
                <a:gd name="T11" fmla="*/ 882 h 2144"/>
                <a:gd name="T12" fmla="*/ 1663 w 2151"/>
                <a:gd name="T13" fmla="*/ 1072 h 2144"/>
                <a:gd name="T14" fmla="*/ 1611 w 2151"/>
                <a:gd name="T15" fmla="*/ 1314 h 2144"/>
                <a:gd name="T16" fmla="*/ 1469 w 2151"/>
                <a:gd name="T17" fmla="*/ 1507 h 2144"/>
                <a:gd name="T18" fmla="*/ 1261 w 2151"/>
                <a:gd name="T19" fmla="*/ 1628 h 2144"/>
                <a:gd name="T20" fmla="*/ 1012 w 2151"/>
                <a:gd name="T21" fmla="*/ 1655 h 2144"/>
                <a:gd name="T22" fmla="*/ 779 w 2151"/>
                <a:gd name="T23" fmla="*/ 1578 h 2144"/>
                <a:gd name="T24" fmla="*/ 602 w 2151"/>
                <a:gd name="T25" fmla="*/ 1418 h 2144"/>
                <a:gd name="T26" fmla="*/ 501 w 2151"/>
                <a:gd name="T27" fmla="*/ 1197 h 2144"/>
                <a:gd name="T28" fmla="*/ 498 w 2151"/>
                <a:gd name="T29" fmla="*/ 964 h 2144"/>
                <a:gd name="T30" fmla="*/ 210 w 2151"/>
                <a:gd name="T31" fmla="*/ 852 h 2144"/>
                <a:gd name="T32" fmla="*/ 941 w 2151"/>
                <a:gd name="T33" fmla="*/ 720 h 2144"/>
                <a:gd name="T34" fmla="*/ 797 w 2151"/>
                <a:gd name="T35" fmla="*/ 817 h 2144"/>
                <a:gd name="T36" fmla="*/ 725 w 2151"/>
                <a:gd name="T37" fmla="*/ 930 h 2144"/>
                <a:gd name="T38" fmla="*/ 701 w 2151"/>
                <a:gd name="T39" fmla="*/ 1123 h 2144"/>
                <a:gd name="T40" fmla="*/ 776 w 2151"/>
                <a:gd name="T41" fmla="*/ 1303 h 2144"/>
                <a:gd name="T42" fmla="*/ 928 w 2151"/>
                <a:gd name="T43" fmla="*/ 1419 h 2144"/>
                <a:gd name="T44" fmla="*/ 1127 w 2151"/>
                <a:gd name="T45" fmla="*/ 1446 h 2144"/>
                <a:gd name="T46" fmla="*/ 1307 w 2151"/>
                <a:gd name="T47" fmla="*/ 1371 h 2144"/>
                <a:gd name="T48" fmla="*/ 1425 w 2151"/>
                <a:gd name="T49" fmla="*/ 1219 h 2144"/>
                <a:gd name="T50" fmla="*/ 1451 w 2151"/>
                <a:gd name="T51" fmla="*/ 1023 h 2144"/>
                <a:gd name="T52" fmla="*/ 1394 w 2151"/>
                <a:gd name="T53" fmla="*/ 869 h 2144"/>
                <a:gd name="T54" fmla="*/ 1288 w 2151"/>
                <a:gd name="T55" fmla="*/ 760 h 2144"/>
                <a:gd name="T56" fmla="*/ 1122 w 2151"/>
                <a:gd name="T57" fmla="*/ 698 h 2144"/>
                <a:gd name="T58" fmla="*/ 1569 w 2151"/>
                <a:gd name="T59" fmla="*/ 251 h 2144"/>
                <a:gd name="T60" fmla="*/ 1537 w 2151"/>
                <a:gd name="T61" fmla="*/ 295 h 2144"/>
                <a:gd name="T62" fmla="*/ 1557 w 2151"/>
                <a:gd name="T63" fmla="*/ 602 h 2144"/>
                <a:gd name="T64" fmla="*/ 1870 w 2151"/>
                <a:gd name="T65" fmla="*/ 608 h 2144"/>
                <a:gd name="T66" fmla="*/ 1902 w 2151"/>
                <a:gd name="T67" fmla="*/ 563 h 2144"/>
                <a:gd name="T68" fmla="*/ 1883 w 2151"/>
                <a:gd name="T69" fmla="*/ 256 h 2144"/>
                <a:gd name="T70" fmla="*/ 339 w 2151"/>
                <a:gd name="T71" fmla="*/ 0 h 2144"/>
                <a:gd name="T72" fmla="*/ 1944 w 2151"/>
                <a:gd name="T73" fmla="*/ 27 h 2144"/>
                <a:gd name="T74" fmla="*/ 2080 w 2151"/>
                <a:gd name="T75" fmla="*/ 131 h 2144"/>
                <a:gd name="T76" fmla="*/ 2147 w 2151"/>
                <a:gd name="T77" fmla="*/ 292 h 2144"/>
                <a:gd name="T78" fmla="*/ 2138 w 2151"/>
                <a:gd name="T79" fmla="*/ 1897 h 2144"/>
                <a:gd name="T80" fmla="*/ 2051 w 2151"/>
                <a:gd name="T81" fmla="*/ 2045 h 2144"/>
                <a:gd name="T82" fmla="*/ 1902 w 2151"/>
                <a:gd name="T83" fmla="*/ 2132 h 2144"/>
                <a:gd name="T84" fmla="*/ 293 w 2151"/>
                <a:gd name="T85" fmla="*/ 2141 h 2144"/>
                <a:gd name="T86" fmla="*/ 133 w 2151"/>
                <a:gd name="T87" fmla="*/ 2074 h 2144"/>
                <a:gd name="T88" fmla="*/ 27 w 2151"/>
                <a:gd name="T89" fmla="*/ 1938 h 2144"/>
                <a:gd name="T90" fmla="*/ 0 w 2151"/>
                <a:gd name="T91" fmla="*/ 337 h 2144"/>
                <a:gd name="T92" fmla="*/ 47 w 2151"/>
                <a:gd name="T93" fmla="*/ 167 h 2144"/>
                <a:gd name="T94" fmla="*/ 168 w 2151"/>
                <a:gd name="T95" fmla="*/ 46 h 2144"/>
                <a:gd name="T96" fmla="*/ 339 w 2151"/>
                <a:gd name="T97" fmla="*/ 0 h 2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151" h="2144">
                  <a:moveTo>
                    <a:pt x="210" y="852"/>
                  </a:moveTo>
                  <a:lnTo>
                    <a:pt x="210" y="1729"/>
                  </a:lnTo>
                  <a:lnTo>
                    <a:pt x="213" y="1767"/>
                  </a:lnTo>
                  <a:lnTo>
                    <a:pt x="223" y="1801"/>
                  </a:lnTo>
                  <a:lnTo>
                    <a:pt x="239" y="1833"/>
                  </a:lnTo>
                  <a:lnTo>
                    <a:pt x="259" y="1862"/>
                  </a:lnTo>
                  <a:lnTo>
                    <a:pt x="284" y="1887"/>
                  </a:lnTo>
                  <a:lnTo>
                    <a:pt x="313" y="1908"/>
                  </a:lnTo>
                  <a:lnTo>
                    <a:pt x="345" y="1922"/>
                  </a:lnTo>
                  <a:lnTo>
                    <a:pt x="379" y="1932"/>
                  </a:lnTo>
                  <a:lnTo>
                    <a:pt x="416" y="1935"/>
                  </a:lnTo>
                  <a:lnTo>
                    <a:pt x="1735" y="1935"/>
                  </a:lnTo>
                  <a:lnTo>
                    <a:pt x="1772" y="1932"/>
                  </a:lnTo>
                  <a:lnTo>
                    <a:pt x="1808" y="1922"/>
                  </a:lnTo>
                  <a:lnTo>
                    <a:pt x="1840" y="1908"/>
                  </a:lnTo>
                  <a:lnTo>
                    <a:pt x="1868" y="1887"/>
                  </a:lnTo>
                  <a:lnTo>
                    <a:pt x="1892" y="1862"/>
                  </a:lnTo>
                  <a:lnTo>
                    <a:pt x="1913" y="1833"/>
                  </a:lnTo>
                  <a:lnTo>
                    <a:pt x="1929" y="1801"/>
                  </a:lnTo>
                  <a:lnTo>
                    <a:pt x="1938" y="1767"/>
                  </a:lnTo>
                  <a:lnTo>
                    <a:pt x="1941" y="1729"/>
                  </a:lnTo>
                  <a:lnTo>
                    <a:pt x="1941" y="852"/>
                  </a:lnTo>
                  <a:lnTo>
                    <a:pt x="1620" y="852"/>
                  </a:lnTo>
                  <a:lnTo>
                    <a:pt x="1631" y="882"/>
                  </a:lnTo>
                  <a:lnTo>
                    <a:pt x="1641" y="912"/>
                  </a:lnTo>
                  <a:lnTo>
                    <a:pt x="1653" y="964"/>
                  </a:lnTo>
                  <a:lnTo>
                    <a:pt x="1661" y="1018"/>
                  </a:lnTo>
                  <a:lnTo>
                    <a:pt x="1663" y="1072"/>
                  </a:lnTo>
                  <a:lnTo>
                    <a:pt x="1660" y="1135"/>
                  </a:lnTo>
                  <a:lnTo>
                    <a:pt x="1650" y="1197"/>
                  </a:lnTo>
                  <a:lnTo>
                    <a:pt x="1633" y="1257"/>
                  </a:lnTo>
                  <a:lnTo>
                    <a:pt x="1611" y="1314"/>
                  </a:lnTo>
                  <a:lnTo>
                    <a:pt x="1584" y="1367"/>
                  </a:lnTo>
                  <a:lnTo>
                    <a:pt x="1549" y="1418"/>
                  </a:lnTo>
                  <a:lnTo>
                    <a:pt x="1512" y="1464"/>
                  </a:lnTo>
                  <a:lnTo>
                    <a:pt x="1469" y="1507"/>
                  </a:lnTo>
                  <a:lnTo>
                    <a:pt x="1422" y="1545"/>
                  </a:lnTo>
                  <a:lnTo>
                    <a:pt x="1372" y="1578"/>
                  </a:lnTo>
                  <a:lnTo>
                    <a:pt x="1318" y="1606"/>
                  </a:lnTo>
                  <a:lnTo>
                    <a:pt x="1261" y="1628"/>
                  </a:lnTo>
                  <a:lnTo>
                    <a:pt x="1202" y="1645"/>
                  </a:lnTo>
                  <a:lnTo>
                    <a:pt x="1139" y="1655"/>
                  </a:lnTo>
                  <a:lnTo>
                    <a:pt x="1075" y="1658"/>
                  </a:lnTo>
                  <a:lnTo>
                    <a:pt x="1012" y="1655"/>
                  </a:lnTo>
                  <a:lnTo>
                    <a:pt x="949" y="1645"/>
                  </a:lnTo>
                  <a:lnTo>
                    <a:pt x="890" y="1628"/>
                  </a:lnTo>
                  <a:lnTo>
                    <a:pt x="833" y="1606"/>
                  </a:lnTo>
                  <a:lnTo>
                    <a:pt x="779" y="1578"/>
                  </a:lnTo>
                  <a:lnTo>
                    <a:pt x="729" y="1545"/>
                  </a:lnTo>
                  <a:lnTo>
                    <a:pt x="682" y="1507"/>
                  </a:lnTo>
                  <a:lnTo>
                    <a:pt x="639" y="1464"/>
                  </a:lnTo>
                  <a:lnTo>
                    <a:pt x="602" y="1418"/>
                  </a:lnTo>
                  <a:lnTo>
                    <a:pt x="569" y="1367"/>
                  </a:lnTo>
                  <a:lnTo>
                    <a:pt x="540" y="1314"/>
                  </a:lnTo>
                  <a:lnTo>
                    <a:pt x="518" y="1257"/>
                  </a:lnTo>
                  <a:lnTo>
                    <a:pt x="501" y="1197"/>
                  </a:lnTo>
                  <a:lnTo>
                    <a:pt x="491" y="1135"/>
                  </a:lnTo>
                  <a:lnTo>
                    <a:pt x="488" y="1072"/>
                  </a:lnTo>
                  <a:lnTo>
                    <a:pt x="490" y="1018"/>
                  </a:lnTo>
                  <a:lnTo>
                    <a:pt x="498" y="964"/>
                  </a:lnTo>
                  <a:lnTo>
                    <a:pt x="510" y="912"/>
                  </a:lnTo>
                  <a:lnTo>
                    <a:pt x="520" y="882"/>
                  </a:lnTo>
                  <a:lnTo>
                    <a:pt x="531" y="852"/>
                  </a:lnTo>
                  <a:lnTo>
                    <a:pt x="210" y="852"/>
                  </a:lnTo>
                  <a:close/>
                  <a:moveTo>
                    <a:pt x="1075" y="694"/>
                  </a:moveTo>
                  <a:lnTo>
                    <a:pt x="1029" y="698"/>
                  </a:lnTo>
                  <a:lnTo>
                    <a:pt x="984" y="706"/>
                  </a:lnTo>
                  <a:lnTo>
                    <a:pt x="941" y="720"/>
                  </a:lnTo>
                  <a:lnTo>
                    <a:pt x="901" y="737"/>
                  </a:lnTo>
                  <a:lnTo>
                    <a:pt x="863" y="760"/>
                  </a:lnTo>
                  <a:lnTo>
                    <a:pt x="828" y="788"/>
                  </a:lnTo>
                  <a:lnTo>
                    <a:pt x="797" y="817"/>
                  </a:lnTo>
                  <a:lnTo>
                    <a:pt x="769" y="852"/>
                  </a:lnTo>
                  <a:lnTo>
                    <a:pt x="757" y="869"/>
                  </a:lnTo>
                  <a:lnTo>
                    <a:pt x="746" y="888"/>
                  </a:lnTo>
                  <a:lnTo>
                    <a:pt x="725" y="930"/>
                  </a:lnTo>
                  <a:lnTo>
                    <a:pt x="710" y="975"/>
                  </a:lnTo>
                  <a:lnTo>
                    <a:pt x="701" y="1023"/>
                  </a:lnTo>
                  <a:lnTo>
                    <a:pt x="698" y="1072"/>
                  </a:lnTo>
                  <a:lnTo>
                    <a:pt x="701" y="1123"/>
                  </a:lnTo>
                  <a:lnTo>
                    <a:pt x="711" y="1172"/>
                  </a:lnTo>
                  <a:lnTo>
                    <a:pt x="727" y="1219"/>
                  </a:lnTo>
                  <a:lnTo>
                    <a:pt x="748" y="1262"/>
                  </a:lnTo>
                  <a:lnTo>
                    <a:pt x="776" y="1303"/>
                  </a:lnTo>
                  <a:lnTo>
                    <a:pt x="808" y="1339"/>
                  </a:lnTo>
                  <a:lnTo>
                    <a:pt x="844" y="1371"/>
                  </a:lnTo>
                  <a:lnTo>
                    <a:pt x="885" y="1397"/>
                  </a:lnTo>
                  <a:lnTo>
                    <a:pt x="928" y="1419"/>
                  </a:lnTo>
                  <a:lnTo>
                    <a:pt x="975" y="1436"/>
                  </a:lnTo>
                  <a:lnTo>
                    <a:pt x="1024" y="1446"/>
                  </a:lnTo>
                  <a:lnTo>
                    <a:pt x="1075" y="1449"/>
                  </a:lnTo>
                  <a:lnTo>
                    <a:pt x="1127" y="1446"/>
                  </a:lnTo>
                  <a:lnTo>
                    <a:pt x="1176" y="1436"/>
                  </a:lnTo>
                  <a:lnTo>
                    <a:pt x="1223" y="1419"/>
                  </a:lnTo>
                  <a:lnTo>
                    <a:pt x="1267" y="1397"/>
                  </a:lnTo>
                  <a:lnTo>
                    <a:pt x="1307" y="1371"/>
                  </a:lnTo>
                  <a:lnTo>
                    <a:pt x="1343" y="1339"/>
                  </a:lnTo>
                  <a:lnTo>
                    <a:pt x="1375" y="1303"/>
                  </a:lnTo>
                  <a:lnTo>
                    <a:pt x="1403" y="1262"/>
                  </a:lnTo>
                  <a:lnTo>
                    <a:pt x="1425" y="1219"/>
                  </a:lnTo>
                  <a:lnTo>
                    <a:pt x="1440" y="1172"/>
                  </a:lnTo>
                  <a:lnTo>
                    <a:pt x="1451" y="1123"/>
                  </a:lnTo>
                  <a:lnTo>
                    <a:pt x="1454" y="1072"/>
                  </a:lnTo>
                  <a:lnTo>
                    <a:pt x="1451" y="1023"/>
                  </a:lnTo>
                  <a:lnTo>
                    <a:pt x="1441" y="975"/>
                  </a:lnTo>
                  <a:lnTo>
                    <a:pt x="1426" y="931"/>
                  </a:lnTo>
                  <a:lnTo>
                    <a:pt x="1405" y="888"/>
                  </a:lnTo>
                  <a:lnTo>
                    <a:pt x="1394" y="869"/>
                  </a:lnTo>
                  <a:lnTo>
                    <a:pt x="1383" y="852"/>
                  </a:lnTo>
                  <a:lnTo>
                    <a:pt x="1355" y="817"/>
                  </a:lnTo>
                  <a:lnTo>
                    <a:pt x="1323" y="788"/>
                  </a:lnTo>
                  <a:lnTo>
                    <a:pt x="1288" y="760"/>
                  </a:lnTo>
                  <a:lnTo>
                    <a:pt x="1250" y="737"/>
                  </a:lnTo>
                  <a:lnTo>
                    <a:pt x="1210" y="720"/>
                  </a:lnTo>
                  <a:lnTo>
                    <a:pt x="1168" y="706"/>
                  </a:lnTo>
                  <a:lnTo>
                    <a:pt x="1122" y="698"/>
                  </a:lnTo>
                  <a:lnTo>
                    <a:pt x="1075" y="694"/>
                  </a:lnTo>
                  <a:close/>
                  <a:moveTo>
                    <a:pt x="1854" y="248"/>
                  </a:moveTo>
                  <a:lnTo>
                    <a:pt x="1584" y="248"/>
                  </a:lnTo>
                  <a:lnTo>
                    <a:pt x="1569" y="251"/>
                  </a:lnTo>
                  <a:lnTo>
                    <a:pt x="1556" y="258"/>
                  </a:lnTo>
                  <a:lnTo>
                    <a:pt x="1546" y="267"/>
                  </a:lnTo>
                  <a:lnTo>
                    <a:pt x="1539" y="280"/>
                  </a:lnTo>
                  <a:lnTo>
                    <a:pt x="1537" y="295"/>
                  </a:lnTo>
                  <a:lnTo>
                    <a:pt x="1538" y="564"/>
                  </a:lnTo>
                  <a:lnTo>
                    <a:pt x="1541" y="580"/>
                  </a:lnTo>
                  <a:lnTo>
                    <a:pt x="1547" y="592"/>
                  </a:lnTo>
                  <a:lnTo>
                    <a:pt x="1557" y="602"/>
                  </a:lnTo>
                  <a:lnTo>
                    <a:pt x="1570" y="608"/>
                  </a:lnTo>
                  <a:lnTo>
                    <a:pt x="1586" y="612"/>
                  </a:lnTo>
                  <a:lnTo>
                    <a:pt x="1855" y="611"/>
                  </a:lnTo>
                  <a:lnTo>
                    <a:pt x="1870" y="608"/>
                  </a:lnTo>
                  <a:lnTo>
                    <a:pt x="1883" y="602"/>
                  </a:lnTo>
                  <a:lnTo>
                    <a:pt x="1892" y="591"/>
                  </a:lnTo>
                  <a:lnTo>
                    <a:pt x="1899" y="579"/>
                  </a:lnTo>
                  <a:lnTo>
                    <a:pt x="1902" y="563"/>
                  </a:lnTo>
                  <a:lnTo>
                    <a:pt x="1902" y="294"/>
                  </a:lnTo>
                  <a:lnTo>
                    <a:pt x="1899" y="278"/>
                  </a:lnTo>
                  <a:lnTo>
                    <a:pt x="1892" y="266"/>
                  </a:lnTo>
                  <a:lnTo>
                    <a:pt x="1883" y="256"/>
                  </a:lnTo>
                  <a:lnTo>
                    <a:pt x="1869" y="250"/>
                  </a:lnTo>
                  <a:lnTo>
                    <a:pt x="1855" y="248"/>
                  </a:lnTo>
                  <a:lnTo>
                    <a:pt x="1854" y="248"/>
                  </a:lnTo>
                  <a:close/>
                  <a:moveTo>
                    <a:pt x="339" y="0"/>
                  </a:moveTo>
                  <a:lnTo>
                    <a:pt x="1813" y="0"/>
                  </a:lnTo>
                  <a:lnTo>
                    <a:pt x="1858" y="3"/>
                  </a:lnTo>
                  <a:lnTo>
                    <a:pt x="1902" y="12"/>
                  </a:lnTo>
                  <a:lnTo>
                    <a:pt x="1944" y="27"/>
                  </a:lnTo>
                  <a:lnTo>
                    <a:pt x="1983" y="46"/>
                  </a:lnTo>
                  <a:lnTo>
                    <a:pt x="2019" y="71"/>
                  </a:lnTo>
                  <a:lnTo>
                    <a:pt x="2051" y="99"/>
                  </a:lnTo>
                  <a:lnTo>
                    <a:pt x="2080" y="131"/>
                  </a:lnTo>
                  <a:lnTo>
                    <a:pt x="2104" y="167"/>
                  </a:lnTo>
                  <a:lnTo>
                    <a:pt x="2124" y="206"/>
                  </a:lnTo>
                  <a:lnTo>
                    <a:pt x="2138" y="248"/>
                  </a:lnTo>
                  <a:lnTo>
                    <a:pt x="2147" y="292"/>
                  </a:lnTo>
                  <a:lnTo>
                    <a:pt x="2151" y="337"/>
                  </a:lnTo>
                  <a:lnTo>
                    <a:pt x="2151" y="1806"/>
                  </a:lnTo>
                  <a:lnTo>
                    <a:pt x="2147" y="1853"/>
                  </a:lnTo>
                  <a:lnTo>
                    <a:pt x="2138" y="1897"/>
                  </a:lnTo>
                  <a:lnTo>
                    <a:pt x="2124" y="1938"/>
                  </a:lnTo>
                  <a:lnTo>
                    <a:pt x="2104" y="1977"/>
                  </a:lnTo>
                  <a:lnTo>
                    <a:pt x="2080" y="2013"/>
                  </a:lnTo>
                  <a:lnTo>
                    <a:pt x="2051" y="2045"/>
                  </a:lnTo>
                  <a:lnTo>
                    <a:pt x="2019" y="2074"/>
                  </a:lnTo>
                  <a:lnTo>
                    <a:pt x="1983" y="2098"/>
                  </a:lnTo>
                  <a:lnTo>
                    <a:pt x="1944" y="2118"/>
                  </a:lnTo>
                  <a:lnTo>
                    <a:pt x="1902" y="2132"/>
                  </a:lnTo>
                  <a:lnTo>
                    <a:pt x="1858" y="2141"/>
                  </a:lnTo>
                  <a:lnTo>
                    <a:pt x="1813" y="2144"/>
                  </a:lnTo>
                  <a:lnTo>
                    <a:pt x="339" y="2144"/>
                  </a:lnTo>
                  <a:lnTo>
                    <a:pt x="293" y="2141"/>
                  </a:lnTo>
                  <a:lnTo>
                    <a:pt x="249" y="2132"/>
                  </a:lnTo>
                  <a:lnTo>
                    <a:pt x="207" y="2118"/>
                  </a:lnTo>
                  <a:lnTo>
                    <a:pt x="168" y="2098"/>
                  </a:lnTo>
                  <a:lnTo>
                    <a:pt x="133" y="2074"/>
                  </a:lnTo>
                  <a:lnTo>
                    <a:pt x="100" y="2045"/>
                  </a:lnTo>
                  <a:lnTo>
                    <a:pt x="71" y="2013"/>
                  </a:lnTo>
                  <a:lnTo>
                    <a:pt x="47" y="1977"/>
                  </a:lnTo>
                  <a:lnTo>
                    <a:pt x="27" y="1938"/>
                  </a:lnTo>
                  <a:lnTo>
                    <a:pt x="12" y="1897"/>
                  </a:lnTo>
                  <a:lnTo>
                    <a:pt x="4" y="1853"/>
                  </a:lnTo>
                  <a:lnTo>
                    <a:pt x="0" y="1806"/>
                  </a:lnTo>
                  <a:lnTo>
                    <a:pt x="0" y="337"/>
                  </a:lnTo>
                  <a:lnTo>
                    <a:pt x="4" y="292"/>
                  </a:lnTo>
                  <a:lnTo>
                    <a:pt x="12" y="248"/>
                  </a:lnTo>
                  <a:lnTo>
                    <a:pt x="27" y="206"/>
                  </a:lnTo>
                  <a:lnTo>
                    <a:pt x="47" y="167"/>
                  </a:lnTo>
                  <a:lnTo>
                    <a:pt x="71" y="131"/>
                  </a:lnTo>
                  <a:lnTo>
                    <a:pt x="100" y="99"/>
                  </a:lnTo>
                  <a:lnTo>
                    <a:pt x="133" y="71"/>
                  </a:lnTo>
                  <a:lnTo>
                    <a:pt x="168" y="46"/>
                  </a:lnTo>
                  <a:lnTo>
                    <a:pt x="207" y="27"/>
                  </a:lnTo>
                  <a:lnTo>
                    <a:pt x="249" y="12"/>
                  </a:lnTo>
                  <a:lnTo>
                    <a:pt x="293" y="3"/>
                  </a:lnTo>
                  <a:lnTo>
                    <a:pt x="33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2801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69" name="Freeform 12"/>
            <p:cNvSpPr>
              <a:spLocks/>
            </p:cNvSpPr>
            <p:nvPr/>
          </p:nvSpPr>
          <p:spPr bwMode="auto">
            <a:xfrm>
              <a:off x="4684566" y="2419847"/>
              <a:ext cx="248844" cy="316470"/>
            </a:xfrm>
            <a:custGeom>
              <a:avLst/>
              <a:gdLst>
                <a:gd name="T0" fmla="*/ 1942 w 2826"/>
                <a:gd name="T1" fmla="*/ 66 h 3594"/>
                <a:gd name="T2" fmla="*/ 2397 w 2826"/>
                <a:gd name="T3" fmla="*/ 311 h 3594"/>
                <a:gd name="T4" fmla="*/ 2696 w 2826"/>
                <a:gd name="T5" fmla="*/ 685 h 3594"/>
                <a:gd name="T6" fmla="*/ 2824 w 2826"/>
                <a:gd name="T7" fmla="*/ 1132 h 3594"/>
                <a:gd name="T8" fmla="*/ 2770 w 2826"/>
                <a:gd name="T9" fmla="*/ 1683 h 3594"/>
                <a:gd name="T10" fmla="*/ 2562 w 2826"/>
                <a:gd name="T11" fmla="*/ 2161 h 3594"/>
                <a:gd name="T12" fmla="*/ 2213 w 2826"/>
                <a:gd name="T13" fmla="*/ 2500 h 3594"/>
                <a:gd name="T14" fmla="*/ 1764 w 2826"/>
                <a:gd name="T15" fmla="*/ 2641 h 3594"/>
                <a:gd name="T16" fmla="*/ 1401 w 2826"/>
                <a:gd name="T17" fmla="*/ 2584 h 3594"/>
                <a:gd name="T18" fmla="*/ 1200 w 2826"/>
                <a:gd name="T19" fmla="*/ 2537 h 3594"/>
                <a:gd name="T20" fmla="*/ 1141 w 2826"/>
                <a:gd name="T21" fmla="*/ 2772 h 3594"/>
                <a:gd name="T22" fmla="*/ 1103 w 2826"/>
                <a:gd name="T23" fmla="*/ 2917 h 3594"/>
                <a:gd name="T24" fmla="*/ 1045 w 2826"/>
                <a:gd name="T25" fmla="*/ 3089 h 3594"/>
                <a:gd name="T26" fmla="*/ 936 w 2826"/>
                <a:gd name="T27" fmla="*/ 3340 h 3594"/>
                <a:gd name="T28" fmla="*/ 789 w 2826"/>
                <a:gd name="T29" fmla="*/ 3544 h 3594"/>
                <a:gd name="T30" fmla="*/ 627 w 2826"/>
                <a:gd name="T31" fmla="*/ 3581 h 3594"/>
                <a:gd name="T32" fmla="*/ 547 w 2826"/>
                <a:gd name="T33" fmla="*/ 3431 h 3594"/>
                <a:gd name="T34" fmla="*/ 535 w 2826"/>
                <a:gd name="T35" fmla="*/ 3186 h 3594"/>
                <a:gd name="T36" fmla="*/ 559 w 2826"/>
                <a:gd name="T37" fmla="*/ 2935 h 3594"/>
                <a:gd name="T38" fmla="*/ 587 w 2826"/>
                <a:gd name="T39" fmla="*/ 2771 h 3594"/>
                <a:gd name="T40" fmla="*/ 628 w 2826"/>
                <a:gd name="T41" fmla="*/ 2592 h 3594"/>
                <a:gd name="T42" fmla="*/ 704 w 2826"/>
                <a:gd name="T43" fmla="*/ 2271 h 3594"/>
                <a:gd name="T44" fmla="*/ 784 w 2826"/>
                <a:gd name="T45" fmla="*/ 1934 h 3594"/>
                <a:gd name="T46" fmla="*/ 839 w 2826"/>
                <a:gd name="T47" fmla="*/ 1702 h 3594"/>
                <a:gd name="T48" fmla="*/ 802 w 2826"/>
                <a:gd name="T49" fmla="*/ 1544 h 3594"/>
                <a:gd name="T50" fmla="*/ 792 w 2826"/>
                <a:gd name="T51" fmla="*/ 1232 h 3594"/>
                <a:gd name="T52" fmla="*/ 928 w 2826"/>
                <a:gd name="T53" fmla="*/ 927 h 3594"/>
                <a:gd name="T54" fmla="*/ 1179 w 2826"/>
                <a:gd name="T55" fmla="*/ 783 h 3594"/>
                <a:gd name="T56" fmla="*/ 1436 w 2826"/>
                <a:gd name="T57" fmla="*/ 850 h 3594"/>
                <a:gd name="T58" fmla="*/ 1554 w 2826"/>
                <a:gd name="T59" fmla="*/ 1087 h 3594"/>
                <a:gd name="T60" fmla="*/ 1511 w 2826"/>
                <a:gd name="T61" fmla="*/ 1406 h 3594"/>
                <a:gd name="T62" fmla="*/ 1378 w 2826"/>
                <a:gd name="T63" fmla="*/ 1865 h 3594"/>
                <a:gd name="T64" fmla="*/ 1422 w 2826"/>
                <a:gd name="T65" fmla="*/ 2082 h 3594"/>
                <a:gd name="T66" fmla="*/ 1601 w 2826"/>
                <a:gd name="T67" fmla="*/ 2179 h 3594"/>
                <a:gd name="T68" fmla="*/ 1843 w 2826"/>
                <a:gd name="T69" fmla="*/ 2122 h 3594"/>
                <a:gd name="T70" fmla="*/ 2011 w 2826"/>
                <a:gd name="T71" fmla="*/ 1955 h 3594"/>
                <a:gd name="T72" fmla="*/ 2165 w 2826"/>
                <a:gd name="T73" fmla="*/ 1606 h 3594"/>
                <a:gd name="T74" fmla="*/ 2215 w 2826"/>
                <a:gd name="T75" fmla="*/ 1099 h 3594"/>
                <a:gd name="T76" fmla="*/ 2090 w 2826"/>
                <a:gd name="T77" fmla="*/ 740 h 3594"/>
                <a:gd name="T78" fmla="*/ 1796 w 2826"/>
                <a:gd name="T79" fmla="*/ 519 h 3594"/>
                <a:gd name="T80" fmla="*/ 1362 w 2826"/>
                <a:gd name="T81" fmla="*/ 461 h 3594"/>
                <a:gd name="T82" fmla="*/ 965 w 2826"/>
                <a:gd name="T83" fmla="*/ 574 h 3594"/>
                <a:gd name="T84" fmla="*/ 689 w 2826"/>
                <a:gd name="T85" fmla="*/ 817 h 3594"/>
                <a:gd name="T86" fmla="*/ 537 w 2826"/>
                <a:gd name="T87" fmla="*/ 1134 h 3594"/>
                <a:gd name="T88" fmla="*/ 515 w 2826"/>
                <a:gd name="T89" fmla="*/ 1468 h 3594"/>
                <a:gd name="T90" fmla="*/ 627 w 2826"/>
                <a:gd name="T91" fmla="*/ 1720 h 3594"/>
                <a:gd name="T92" fmla="*/ 675 w 2826"/>
                <a:gd name="T93" fmla="*/ 1834 h 3594"/>
                <a:gd name="T94" fmla="*/ 644 w 2826"/>
                <a:gd name="T95" fmla="*/ 1979 h 3594"/>
                <a:gd name="T96" fmla="*/ 590 w 2826"/>
                <a:gd name="T97" fmla="*/ 2111 h 3594"/>
                <a:gd name="T98" fmla="*/ 448 w 2826"/>
                <a:gd name="T99" fmla="*/ 2135 h 3594"/>
                <a:gd name="T100" fmla="*/ 169 w 2826"/>
                <a:gd name="T101" fmla="*/ 1911 h 3594"/>
                <a:gd name="T102" fmla="*/ 20 w 2826"/>
                <a:gd name="T103" fmla="*/ 1541 h 3594"/>
                <a:gd name="T104" fmla="*/ 25 w 2826"/>
                <a:gd name="T105" fmla="*/ 1075 h 3594"/>
                <a:gd name="T106" fmla="*/ 217 w 2826"/>
                <a:gd name="T107" fmla="*/ 626 h 3594"/>
                <a:gd name="T108" fmla="*/ 488 w 2826"/>
                <a:gd name="T109" fmla="*/ 331 h 3594"/>
                <a:gd name="T110" fmla="*/ 794 w 2826"/>
                <a:gd name="T111" fmla="*/ 142 h 3594"/>
                <a:gd name="T112" fmla="*/ 1227 w 2826"/>
                <a:gd name="T113" fmla="*/ 18 h 3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826" h="3594">
                  <a:moveTo>
                    <a:pt x="1495" y="0"/>
                  </a:moveTo>
                  <a:lnTo>
                    <a:pt x="1588" y="2"/>
                  </a:lnTo>
                  <a:lnTo>
                    <a:pt x="1679" y="11"/>
                  </a:lnTo>
                  <a:lnTo>
                    <a:pt x="1769" y="24"/>
                  </a:lnTo>
                  <a:lnTo>
                    <a:pt x="1857" y="43"/>
                  </a:lnTo>
                  <a:lnTo>
                    <a:pt x="1942" y="66"/>
                  </a:lnTo>
                  <a:lnTo>
                    <a:pt x="2025" y="95"/>
                  </a:lnTo>
                  <a:lnTo>
                    <a:pt x="2105" y="129"/>
                  </a:lnTo>
                  <a:lnTo>
                    <a:pt x="2183" y="167"/>
                  </a:lnTo>
                  <a:lnTo>
                    <a:pt x="2257" y="211"/>
                  </a:lnTo>
                  <a:lnTo>
                    <a:pt x="2328" y="258"/>
                  </a:lnTo>
                  <a:lnTo>
                    <a:pt x="2397" y="311"/>
                  </a:lnTo>
                  <a:lnTo>
                    <a:pt x="2460" y="368"/>
                  </a:lnTo>
                  <a:lnTo>
                    <a:pt x="2516" y="426"/>
                  </a:lnTo>
                  <a:lnTo>
                    <a:pt x="2568" y="487"/>
                  </a:lnTo>
                  <a:lnTo>
                    <a:pt x="2615" y="550"/>
                  </a:lnTo>
                  <a:lnTo>
                    <a:pt x="2658" y="616"/>
                  </a:lnTo>
                  <a:lnTo>
                    <a:pt x="2696" y="685"/>
                  </a:lnTo>
                  <a:lnTo>
                    <a:pt x="2730" y="755"/>
                  </a:lnTo>
                  <a:lnTo>
                    <a:pt x="2759" y="829"/>
                  </a:lnTo>
                  <a:lnTo>
                    <a:pt x="2783" y="903"/>
                  </a:lnTo>
                  <a:lnTo>
                    <a:pt x="2802" y="978"/>
                  </a:lnTo>
                  <a:lnTo>
                    <a:pt x="2815" y="1054"/>
                  </a:lnTo>
                  <a:lnTo>
                    <a:pt x="2824" y="1132"/>
                  </a:lnTo>
                  <a:lnTo>
                    <a:pt x="2826" y="1209"/>
                  </a:lnTo>
                  <a:lnTo>
                    <a:pt x="2824" y="1308"/>
                  </a:lnTo>
                  <a:lnTo>
                    <a:pt x="2817" y="1405"/>
                  </a:lnTo>
                  <a:lnTo>
                    <a:pt x="2806" y="1500"/>
                  </a:lnTo>
                  <a:lnTo>
                    <a:pt x="2790" y="1593"/>
                  </a:lnTo>
                  <a:lnTo>
                    <a:pt x="2770" y="1683"/>
                  </a:lnTo>
                  <a:lnTo>
                    <a:pt x="2746" y="1771"/>
                  </a:lnTo>
                  <a:lnTo>
                    <a:pt x="2717" y="1855"/>
                  </a:lnTo>
                  <a:lnTo>
                    <a:pt x="2684" y="1938"/>
                  </a:lnTo>
                  <a:lnTo>
                    <a:pt x="2648" y="2015"/>
                  </a:lnTo>
                  <a:lnTo>
                    <a:pt x="2607" y="2091"/>
                  </a:lnTo>
                  <a:lnTo>
                    <a:pt x="2562" y="2161"/>
                  </a:lnTo>
                  <a:lnTo>
                    <a:pt x="2514" y="2228"/>
                  </a:lnTo>
                  <a:lnTo>
                    <a:pt x="2460" y="2293"/>
                  </a:lnTo>
                  <a:lnTo>
                    <a:pt x="2403" y="2352"/>
                  </a:lnTo>
                  <a:lnTo>
                    <a:pt x="2343" y="2407"/>
                  </a:lnTo>
                  <a:lnTo>
                    <a:pt x="2279" y="2456"/>
                  </a:lnTo>
                  <a:lnTo>
                    <a:pt x="2213" y="2500"/>
                  </a:lnTo>
                  <a:lnTo>
                    <a:pt x="2144" y="2537"/>
                  </a:lnTo>
                  <a:lnTo>
                    <a:pt x="2073" y="2570"/>
                  </a:lnTo>
                  <a:lnTo>
                    <a:pt x="1998" y="2596"/>
                  </a:lnTo>
                  <a:lnTo>
                    <a:pt x="1922" y="2617"/>
                  </a:lnTo>
                  <a:lnTo>
                    <a:pt x="1844" y="2632"/>
                  </a:lnTo>
                  <a:lnTo>
                    <a:pt x="1764" y="2641"/>
                  </a:lnTo>
                  <a:lnTo>
                    <a:pt x="1683" y="2644"/>
                  </a:lnTo>
                  <a:lnTo>
                    <a:pt x="1626" y="2642"/>
                  </a:lnTo>
                  <a:lnTo>
                    <a:pt x="1567" y="2635"/>
                  </a:lnTo>
                  <a:lnTo>
                    <a:pt x="1510" y="2621"/>
                  </a:lnTo>
                  <a:lnTo>
                    <a:pt x="1454" y="2605"/>
                  </a:lnTo>
                  <a:lnTo>
                    <a:pt x="1401" y="2584"/>
                  </a:lnTo>
                  <a:lnTo>
                    <a:pt x="1350" y="2559"/>
                  </a:lnTo>
                  <a:lnTo>
                    <a:pt x="1303" y="2531"/>
                  </a:lnTo>
                  <a:lnTo>
                    <a:pt x="1259" y="2500"/>
                  </a:lnTo>
                  <a:lnTo>
                    <a:pt x="1219" y="2465"/>
                  </a:lnTo>
                  <a:lnTo>
                    <a:pt x="1210" y="2500"/>
                  </a:lnTo>
                  <a:lnTo>
                    <a:pt x="1200" y="2537"/>
                  </a:lnTo>
                  <a:lnTo>
                    <a:pt x="1191" y="2575"/>
                  </a:lnTo>
                  <a:lnTo>
                    <a:pt x="1181" y="2616"/>
                  </a:lnTo>
                  <a:lnTo>
                    <a:pt x="1171" y="2655"/>
                  </a:lnTo>
                  <a:lnTo>
                    <a:pt x="1161" y="2696"/>
                  </a:lnTo>
                  <a:lnTo>
                    <a:pt x="1151" y="2734"/>
                  </a:lnTo>
                  <a:lnTo>
                    <a:pt x="1141" y="2772"/>
                  </a:lnTo>
                  <a:lnTo>
                    <a:pt x="1132" y="2806"/>
                  </a:lnTo>
                  <a:lnTo>
                    <a:pt x="1124" y="2836"/>
                  </a:lnTo>
                  <a:lnTo>
                    <a:pt x="1117" y="2864"/>
                  </a:lnTo>
                  <a:lnTo>
                    <a:pt x="1112" y="2887"/>
                  </a:lnTo>
                  <a:lnTo>
                    <a:pt x="1106" y="2903"/>
                  </a:lnTo>
                  <a:lnTo>
                    <a:pt x="1103" y="2917"/>
                  </a:lnTo>
                  <a:lnTo>
                    <a:pt x="1097" y="2934"/>
                  </a:lnTo>
                  <a:lnTo>
                    <a:pt x="1091" y="2957"/>
                  </a:lnTo>
                  <a:lnTo>
                    <a:pt x="1081" y="2986"/>
                  </a:lnTo>
                  <a:lnTo>
                    <a:pt x="1071" y="3016"/>
                  </a:lnTo>
                  <a:lnTo>
                    <a:pt x="1059" y="3052"/>
                  </a:lnTo>
                  <a:lnTo>
                    <a:pt x="1045" y="3089"/>
                  </a:lnTo>
                  <a:lnTo>
                    <a:pt x="1030" y="3130"/>
                  </a:lnTo>
                  <a:lnTo>
                    <a:pt x="1014" y="3170"/>
                  </a:lnTo>
                  <a:lnTo>
                    <a:pt x="995" y="3213"/>
                  </a:lnTo>
                  <a:lnTo>
                    <a:pt x="976" y="3256"/>
                  </a:lnTo>
                  <a:lnTo>
                    <a:pt x="957" y="3299"/>
                  </a:lnTo>
                  <a:lnTo>
                    <a:pt x="936" y="3340"/>
                  </a:lnTo>
                  <a:lnTo>
                    <a:pt x="913" y="3381"/>
                  </a:lnTo>
                  <a:lnTo>
                    <a:pt x="890" y="3419"/>
                  </a:lnTo>
                  <a:lnTo>
                    <a:pt x="865" y="3457"/>
                  </a:lnTo>
                  <a:lnTo>
                    <a:pt x="841" y="3490"/>
                  </a:lnTo>
                  <a:lnTo>
                    <a:pt x="815" y="3519"/>
                  </a:lnTo>
                  <a:lnTo>
                    <a:pt x="789" y="3544"/>
                  </a:lnTo>
                  <a:lnTo>
                    <a:pt x="762" y="3565"/>
                  </a:lnTo>
                  <a:lnTo>
                    <a:pt x="735" y="3581"/>
                  </a:lnTo>
                  <a:lnTo>
                    <a:pt x="706" y="3591"/>
                  </a:lnTo>
                  <a:lnTo>
                    <a:pt x="679" y="3594"/>
                  </a:lnTo>
                  <a:lnTo>
                    <a:pt x="649" y="3589"/>
                  </a:lnTo>
                  <a:lnTo>
                    <a:pt x="627" y="3581"/>
                  </a:lnTo>
                  <a:lnTo>
                    <a:pt x="608" y="3566"/>
                  </a:lnTo>
                  <a:lnTo>
                    <a:pt x="591" y="3547"/>
                  </a:lnTo>
                  <a:lnTo>
                    <a:pt x="577" y="3524"/>
                  </a:lnTo>
                  <a:lnTo>
                    <a:pt x="565" y="3496"/>
                  </a:lnTo>
                  <a:lnTo>
                    <a:pt x="555" y="3465"/>
                  </a:lnTo>
                  <a:lnTo>
                    <a:pt x="547" y="3431"/>
                  </a:lnTo>
                  <a:lnTo>
                    <a:pt x="541" y="3394"/>
                  </a:lnTo>
                  <a:lnTo>
                    <a:pt x="537" y="3356"/>
                  </a:lnTo>
                  <a:lnTo>
                    <a:pt x="535" y="3315"/>
                  </a:lnTo>
                  <a:lnTo>
                    <a:pt x="534" y="3272"/>
                  </a:lnTo>
                  <a:lnTo>
                    <a:pt x="534" y="3229"/>
                  </a:lnTo>
                  <a:lnTo>
                    <a:pt x="535" y="3186"/>
                  </a:lnTo>
                  <a:lnTo>
                    <a:pt x="537" y="3142"/>
                  </a:lnTo>
                  <a:lnTo>
                    <a:pt x="540" y="3098"/>
                  </a:lnTo>
                  <a:lnTo>
                    <a:pt x="544" y="3055"/>
                  </a:lnTo>
                  <a:lnTo>
                    <a:pt x="549" y="3013"/>
                  </a:lnTo>
                  <a:lnTo>
                    <a:pt x="554" y="2974"/>
                  </a:lnTo>
                  <a:lnTo>
                    <a:pt x="559" y="2935"/>
                  </a:lnTo>
                  <a:lnTo>
                    <a:pt x="563" y="2899"/>
                  </a:lnTo>
                  <a:lnTo>
                    <a:pt x="569" y="2866"/>
                  </a:lnTo>
                  <a:lnTo>
                    <a:pt x="574" y="2836"/>
                  </a:lnTo>
                  <a:lnTo>
                    <a:pt x="579" y="2810"/>
                  </a:lnTo>
                  <a:lnTo>
                    <a:pt x="583" y="2788"/>
                  </a:lnTo>
                  <a:lnTo>
                    <a:pt x="587" y="2771"/>
                  </a:lnTo>
                  <a:lnTo>
                    <a:pt x="589" y="2757"/>
                  </a:lnTo>
                  <a:lnTo>
                    <a:pt x="594" y="2736"/>
                  </a:lnTo>
                  <a:lnTo>
                    <a:pt x="601" y="2708"/>
                  </a:lnTo>
                  <a:lnTo>
                    <a:pt x="608" y="2674"/>
                  </a:lnTo>
                  <a:lnTo>
                    <a:pt x="618" y="2636"/>
                  </a:lnTo>
                  <a:lnTo>
                    <a:pt x="628" y="2592"/>
                  </a:lnTo>
                  <a:lnTo>
                    <a:pt x="639" y="2546"/>
                  </a:lnTo>
                  <a:lnTo>
                    <a:pt x="651" y="2495"/>
                  </a:lnTo>
                  <a:lnTo>
                    <a:pt x="663" y="2441"/>
                  </a:lnTo>
                  <a:lnTo>
                    <a:pt x="677" y="2386"/>
                  </a:lnTo>
                  <a:lnTo>
                    <a:pt x="691" y="2329"/>
                  </a:lnTo>
                  <a:lnTo>
                    <a:pt x="704" y="2271"/>
                  </a:lnTo>
                  <a:lnTo>
                    <a:pt x="718" y="2213"/>
                  </a:lnTo>
                  <a:lnTo>
                    <a:pt x="731" y="2155"/>
                  </a:lnTo>
                  <a:lnTo>
                    <a:pt x="745" y="2098"/>
                  </a:lnTo>
                  <a:lnTo>
                    <a:pt x="759" y="2041"/>
                  </a:lnTo>
                  <a:lnTo>
                    <a:pt x="771" y="1986"/>
                  </a:lnTo>
                  <a:lnTo>
                    <a:pt x="784" y="1934"/>
                  </a:lnTo>
                  <a:lnTo>
                    <a:pt x="795" y="1885"/>
                  </a:lnTo>
                  <a:lnTo>
                    <a:pt x="806" y="1839"/>
                  </a:lnTo>
                  <a:lnTo>
                    <a:pt x="816" y="1796"/>
                  </a:lnTo>
                  <a:lnTo>
                    <a:pt x="825" y="1760"/>
                  </a:lnTo>
                  <a:lnTo>
                    <a:pt x="833" y="1728"/>
                  </a:lnTo>
                  <a:lnTo>
                    <a:pt x="839" y="1702"/>
                  </a:lnTo>
                  <a:lnTo>
                    <a:pt x="844" y="1682"/>
                  </a:lnTo>
                  <a:lnTo>
                    <a:pt x="836" y="1663"/>
                  </a:lnTo>
                  <a:lnTo>
                    <a:pt x="828" y="1640"/>
                  </a:lnTo>
                  <a:lnTo>
                    <a:pt x="819" y="1613"/>
                  </a:lnTo>
                  <a:lnTo>
                    <a:pt x="809" y="1580"/>
                  </a:lnTo>
                  <a:lnTo>
                    <a:pt x="802" y="1544"/>
                  </a:lnTo>
                  <a:lnTo>
                    <a:pt x="794" y="1502"/>
                  </a:lnTo>
                  <a:lnTo>
                    <a:pt x="788" y="1458"/>
                  </a:lnTo>
                  <a:lnTo>
                    <a:pt x="783" y="1410"/>
                  </a:lnTo>
                  <a:lnTo>
                    <a:pt x="782" y="1358"/>
                  </a:lnTo>
                  <a:lnTo>
                    <a:pt x="784" y="1294"/>
                  </a:lnTo>
                  <a:lnTo>
                    <a:pt x="792" y="1232"/>
                  </a:lnTo>
                  <a:lnTo>
                    <a:pt x="804" y="1174"/>
                  </a:lnTo>
                  <a:lnTo>
                    <a:pt x="822" y="1117"/>
                  </a:lnTo>
                  <a:lnTo>
                    <a:pt x="842" y="1064"/>
                  </a:lnTo>
                  <a:lnTo>
                    <a:pt x="867" y="1014"/>
                  </a:lnTo>
                  <a:lnTo>
                    <a:pt x="895" y="968"/>
                  </a:lnTo>
                  <a:lnTo>
                    <a:pt x="928" y="927"/>
                  </a:lnTo>
                  <a:lnTo>
                    <a:pt x="963" y="889"/>
                  </a:lnTo>
                  <a:lnTo>
                    <a:pt x="1002" y="857"/>
                  </a:lnTo>
                  <a:lnTo>
                    <a:pt x="1042" y="830"/>
                  </a:lnTo>
                  <a:lnTo>
                    <a:pt x="1086" y="809"/>
                  </a:lnTo>
                  <a:lnTo>
                    <a:pt x="1131" y="793"/>
                  </a:lnTo>
                  <a:lnTo>
                    <a:pt x="1179" y="783"/>
                  </a:lnTo>
                  <a:lnTo>
                    <a:pt x="1228" y="780"/>
                  </a:lnTo>
                  <a:lnTo>
                    <a:pt x="1276" y="783"/>
                  </a:lnTo>
                  <a:lnTo>
                    <a:pt x="1321" y="792"/>
                  </a:lnTo>
                  <a:lnTo>
                    <a:pt x="1363" y="806"/>
                  </a:lnTo>
                  <a:lnTo>
                    <a:pt x="1401" y="825"/>
                  </a:lnTo>
                  <a:lnTo>
                    <a:pt x="1436" y="850"/>
                  </a:lnTo>
                  <a:lnTo>
                    <a:pt x="1466" y="878"/>
                  </a:lnTo>
                  <a:lnTo>
                    <a:pt x="1494" y="912"/>
                  </a:lnTo>
                  <a:lnTo>
                    <a:pt x="1516" y="951"/>
                  </a:lnTo>
                  <a:lnTo>
                    <a:pt x="1533" y="993"/>
                  </a:lnTo>
                  <a:lnTo>
                    <a:pt x="1546" y="1038"/>
                  </a:lnTo>
                  <a:lnTo>
                    <a:pt x="1554" y="1087"/>
                  </a:lnTo>
                  <a:lnTo>
                    <a:pt x="1557" y="1140"/>
                  </a:lnTo>
                  <a:lnTo>
                    <a:pt x="1555" y="1188"/>
                  </a:lnTo>
                  <a:lnTo>
                    <a:pt x="1549" y="1239"/>
                  </a:lnTo>
                  <a:lnTo>
                    <a:pt x="1539" y="1293"/>
                  </a:lnTo>
                  <a:lnTo>
                    <a:pt x="1527" y="1349"/>
                  </a:lnTo>
                  <a:lnTo>
                    <a:pt x="1511" y="1406"/>
                  </a:lnTo>
                  <a:lnTo>
                    <a:pt x="1495" y="1467"/>
                  </a:lnTo>
                  <a:lnTo>
                    <a:pt x="1476" y="1527"/>
                  </a:lnTo>
                  <a:lnTo>
                    <a:pt x="1457" y="1590"/>
                  </a:lnTo>
                  <a:lnTo>
                    <a:pt x="1429" y="1682"/>
                  </a:lnTo>
                  <a:lnTo>
                    <a:pt x="1401" y="1774"/>
                  </a:lnTo>
                  <a:lnTo>
                    <a:pt x="1378" y="1865"/>
                  </a:lnTo>
                  <a:lnTo>
                    <a:pt x="1372" y="1906"/>
                  </a:lnTo>
                  <a:lnTo>
                    <a:pt x="1371" y="1944"/>
                  </a:lnTo>
                  <a:lnTo>
                    <a:pt x="1375" y="1981"/>
                  </a:lnTo>
                  <a:lnTo>
                    <a:pt x="1385" y="2018"/>
                  </a:lnTo>
                  <a:lnTo>
                    <a:pt x="1401" y="2051"/>
                  </a:lnTo>
                  <a:lnTo>
                    <a:pt x="1422" y="2082"/>
                  </a:lnTo>
                  <a:lnTo>
                    <a:pt x="1445" y="2108"/>
                  </a:lnTo>
                  <a:lnTo>
                    <a:pt x="1472" y="2130"/>
                  </a:lnTo>
                  <a:lnTo>
                    <a:pt x="1500" y="2147"/>
                  </a:lnTo>
                  <a:lnTo>
                    <a:pt x="1532" y="2163"/>
                  </a:lnTo>
                  <a:lnTo>
                    <a:pt x="1566" y="2172"/>
                  </a:lnTo>
                  <a:lnTo>
                    <a:pt x="1601" y="2179"/>
                  </a:lnTo>
                  <a:lnTo>
                    <a:pt x="1639" y="2181"/>
                  </a:lnTo>
                  <a:lnTo>
                    <a:pt x="1685" y="2179"/>
                  </a:lnTo>
                  <a:lnTo>
                    <a:pt x="1728" y="2171"/>
                  </a:lnTo>
                  <a:lnTo>
                    <a:pt x="1768" y="2158"/>
                  </a:lnTo>
                  <a:lnTo>
                    <a:pt x="1807" y="2142"/>
                  </a:lnTo>
                  <a:lnTo>
                    <a:pt x="1843" y="2122"/>
                  </a:lnTo>
                  <a:lnTo>
                    <a:pt x="1877" y="2099"/>
                  </a:lnTo>
                  <a:lnTo>
                    <a:pt x="1908" y="2074"/>
                  </a:lnTo>
                  <a:lnTo>
                    <a:pt x="1937" y="2046"/>
                  </a:lnTo>
                  <a:lnTo>
                    <a:pt x="1964" y="2017"/>
                  </a:lnTo>
                  <a:lnTo>
                    <a:pt x="1989" y="1986"/>
                  </a:lnTo>
                  <a:lnTo>
                    <a:pt x="2011" y="1955"/>
                  </a:lnTo>
                  <a:lnTo>
                    <a:pt x="2032" y="1924"/>
                  </a:lnTo>
                  <a:lnTo>
                    <a:pt x="2051" y="1894"/>
                  </a:lnTo>
                  <a:lnTo>
                    <a:pt x="2085" y="1828"/>
                  </a:lnTo>
                  <a:lnTo>
                    <a:pt x="2115" y="1759"/>
                  </a:lnTo>
                  <a:lnTo>
                    <a:pt x="2142" y="1684"/>
                  </a:lnTo>
                  <a:lnTo>
                    <a:pt x="2165" y="1606"/>
                  </a:lnTo>
                  <a:lnTo>
                    <a:pt x="2185" y="1524"/>
                  </a:lnTo>
                  <a:lnTo>
                    <a:pt x="2199" y="1439"/>
                  </a:lnTo>
                  <a:lnTo>
                    <a:pt x="2210" y="1353"/>
                  </a:lnTo>
                  <a:lnTo>
                    <a:pt x="2216" y="1263"/>
                  </a:lnTo>
                  <a:lnTo>
                    <a:pt x="2219" y="1171"/>
                  </a:lnTo>
                  <a:lnTo>
                    <a:pt x="2215" y="1099"/>
                  </a:lnTo>
                  <a:lnTo>
                    <a:pt x="2208" y="1031"/>
                  </a:lnTo>
                  <a:lnTo>
                    <a:pt x="2194" y="966"/>
                  </a:lnTo>
                  <a:lnTo>
                    <a:pt x="2176" y="904"/>
                  </a:lnTo>
                  <a:lnTo>
                    <a:pt x="2152" y="845"/>
                  </a:lnTo>
                  <a:lnTo>
                    <a:pt x="2123" y="792"/>
                  </a:lnTo>
                  <a:lnTo>
                    <a:pt x="2090" y="740"/>
                  </a:lnTo>
                  <a:lnTo>
                    <a:pt x="2052" y="693"/>
                  </a:lnTo>
                  <a:lnTo>
                    <a:pt x="2009" y="650"/>
                  </a:lnTo>
                  <a:lnTo>
                    <a:pt x="1963" y="612"/>
                  </a:lnTo>
                  <a:lnTo>
                    <a:pt x="1911" y="577"/>
                  </a:lnTo>
                  <a:lnTo>
                    <a:pt x="1855" y="546"/>
                  </a:lnTo>
                  <a:lnTo>
                    <a:pt x="1796" y="519"/>
                  </a:lnTo>
                  <a:lnTo>
                    <a:pt x="1732" y="499"/>
                  </a:lnTo>
                  <a:lnTo>
                    <a:pt x="1664" y="481"/>
                  </a:lnTo>
                  <a:lnTo>
                    <a:pt x="1593" y="469"/>
                  </a:lnTo>
                  <a:lnTo>
                    <a:pt x="1518" y="461"/>
                  </a:lnTo>
                  <a:lnTo>
                    <a:pt x="1440" y="459"/>
                  </a:lnTo>
                  <a:lnTo>
                    <a:pt x="1362" y="461"/>
                  </a:lnTo>
                  <a:lnTo>
                    <a:pt x="1288" y="469"/>
                  </a:lnTo>
                  <a:lnTo>
                    <a:pt x="1217" y="482"/>
                  </a:lnTo>
                  <a:lnTo>
                    <a:pt x="1150" y="499"/>
                  </a:lnTo>
                  <a:lnTo>
                    <a:pt x="1085" y="519"/>
                  </a:lnTo>
                  <a:lnTo>
                    <a:pt x="1024" y="546"/>
                  </a:lnTo>
                  <a:lnTo>
                    <a:pt x="965" y="574"/>
                  </a:lnTo>
                  <a:lnTo>
                    <a:pt x="912" y="607"/>
                  </a:lnTo>
                  <a:lnTo>
                    <a:pt x="860" y="643"/>
                  </a:lnTo>
                  <a:lnTo>
                    <a:pt x="813" y="683"/>
                  </a:lnTo>
                  <a:lnTo>
                    <a:pt x="768" y="725"/>
                  </a:lnTo>
                  <a:lnTo>
                    <a:pt x="727" y="770"/>
                  </a:lnTo>
                  <a:lnTo>
                    <a:pt x="689" y="817"/>
                  </a:lnTo>
                  <a:lnTo>
                    <a:pt x="655" y="865"/>
                  </a:lnTo>
                  <a:lnTo>
                    <a:pt x="625" y="917"/>
                  </a:lnTo>
                  <a:lnTo>
                    <a:pt x="597" y="969"/>
                  </a:lnTo>
                  <a:lnTo>
                    <a:pt x="573" y="1023"/>
                  </a:lnTo>
                  <a:lnTo>
                    <a:pt x="554" y="1078"/>
                  </a:lnTo>
                  <a:lnTo>
                    <a:pt x="537" y="1134"/>
                  </a:lnTo>
                  <a:lnTo>
                    <a:pt x="524" y="1191"/>
                  </a:lnTo>
                  <a:lnTo>
                    <a:pt x="515" y="1248"/>
                  </a:lnTo>
                  <a:lnTo>
                    <a:pt x="510" y="1306"/>
                  </a:lnTo>
                  <a:lnTo>
                    <a:pt x="507" y="1363"/>
                  </a:lnTo>
                  <a:lnTo>
                    <a:pt x="510" y="1417"/>
                  </a:lnTo>
                  <a:lnTo>
                    <a:pt x="515" y="1468"/>
                  </a:lnTo>
                  <a:lnTo>
                    <a:pt x="524" y="1516"/>
                  </a:lnTo>
                  <a:lnTo>
                    <a:pt x="537" y="1561"/>
                  </a:lnTo>
                  <a:lnTo>
                    <a:pt x="554" y="1604"/>
                  </a:lnTo>
                  <a:lnTo>
                    <a:pt x="574" y="1644"/>
                  </a:lnTo>
                  <a:lnTo>
                    <a:pt x="599" y="1683"/>
                  </a:lnTo>
                  <a:lnTo>
                    <a:pt x="627" y="1720"/>
                  </a:lnTo>
                  <a:lnTo>
                    <a:pt x="643" y="1739"/>
                  </a:lnTo>
                  <a:lnTo>
                    <a:pt x="655" y="1758"/>
                  </a:lnTo>
                  <a:lnTo>
                    <a:pt x="664" y="1775"/>
                  </a:lnTo>
                  <a:lnTo>
                    <a:pt x="671" y="1794"/>
                  </a:lnTo>
                  <a:lnTo>
                    <a:pt x="675" y="1812"/>
                  </a:lnTo>
                  <a:lnTo>
                    <a:pt x="675" y="1834"/>
                  </a:lnTo>
                  <a:lnTo>
                    <a:pt x="673" y="1857"/>
                  </a:lnTo>
                  <a:lnTo>
                    <a:pt x="668" y="1884"/>
                  </a:lnTo>
                  <a:lnTo>
                    <a:pt x="662" y="1904"/>
                  </a:lnTo>
                  <a:lnTo>
                    <a:pt x="657" y="1927"/>
                  </a:lnTo>
                  <a:lnTo>
                    <a:pt x="650" y="1952"/>
                  </a:lnTo>
                  <a:lnTo>
                    <a:pt x="644" y="1979"/>
                  </a:lnTo>
                  <a:lnTo>
                    <a:pt x="637" y="2004"/>
                  </a:lnTo>
                  <a:lnTo>
                    <a:pt x="632" y="2028"/>
                  </a:lnTo>
                  <a:lnTo>
                    <a:pt x="626" y="2045"/>
                  </a:lnTo>
                  <a:lnTo>
                    <a:pt x="617" y="2070"/>
                  </a:lnTo>
                  <a:lnTo>
                    <a:pt x="605" y="2092"/>
                  </a:lnTo>
                  <a:lnTo>
                    <a:pt x="590" y="2111"/>
                  </a:lnTo>
                  <a:lnTo>
                    <a:pt x="572" y="2126"/>
                  </a:lnTo>
                  <a:lnTo>
                    <a:pt x="551" y="2137"/>
                  </a:lnTo>
                  <a:lnTo>
                    <a:pt x="528" y="2144"/>
                  </a:lnTo>
                  <a:lnTo>
                    <a:pt x="504" y="2146"/>
                  </a:lnTo>
                  <a:lnTo>
                    <a:pt x="476" y="2143"/>
                  </a:lnTo>
                  <a:lnTo>
                    <a:pt x="448" y="2135"/>
                  </a:lnTo>
                  <a:lnTo>
                    <a:pt x="393" y="2109"/>
                  </a:lnTo>
                  <a:lnTo>
                    <a:pt x="342" y="2079"/>
                  </a:lnTo>
                  <a:lnTo>
                    <a:pt x="293" y="2044"/>
                  </a:lnTo>
                  <a:lnTo>
                    <a:pt x="248" y="2004"/>
                  </a:lnTo>
                  <a:lnTo>
                    <a:pt x="208" y="1959"/>
                  </a:lnTo>
                  <a:lnTo>
                    <a:pt x="169" y="1911"/>
                  </a:lnTo>
                  <a:lnTo>
                    <a:pt x="135" y="1859"/>
                  </a:lnTo>
                  <a:lnTo>
                    <a:pt x="104" y="1803"/>
                  </a:lnTo>
                  <a:lnTo>
                    <a:pt x="77" y="1742"/>
                  </a:lnTo>
                  <a:lnTo>
                    <a:pt x="54" y="1679"/>
                  </a:lnTo>
                  <a:lnTo>
                    <a:pt x="35" y="1612"/>
                  </a:lnTo>
                  <a:lnTo>
                    <a:pt x="20" y="1541"/>
                  </a:lnTo>
                  <a:lnTo>
                    <a:pt x="9" y="1468"/>
                  </a:lnTo>
                  <a:lnTo>
                    <a:pt x="2" y="1392"/>
                  </a:lnTo>
                  <a:lnTo>
                    <a:pt x="0" y="1313"/>
                  </a:lnTo>
                  <a:lnTo>
                    <a:pt x="3" y="1234"/>
                  </a:lnTo>
                  <a:lnTo>
                    <a:pt x="11" y="1154"/>
                  </a:lnTo>
                  <a:lnTo>
                    <a:pt x="25" y="1075"/>
                  </a:lnTo>
                  <a:lnTo>
                    <a:pt x="45" y="997"/>
                  </a:lnTo>
                  <a:lnTo>
                    <a:pt x="69" y="919"/>
                  </a:lnTo>
                  <a:lnTo>
                    <a:pt x="99" y="843"/>
                  </a:lnTo>
                  <a:lnTo>
                    <a:pt x="133" y="769"/>
                  </a:lnTo>
                  <a:lnTo>
                    <a:pt x="172" y="696"/>
                  </a:lnTo>
                  <a:lnTo>
                    <a:pt x="217" y="626"/>
                  </a:lnTo>
                  <a:lnTo>
                    <a:pt x="266" y="558"/>
                  </a:lnTo>
                  <a:lnTo>
                    <a:pt x="320" y="493"/>
                  </a:lnTo>
                  <a:lnTo>
                    <a:pt x="377" y="431"/>
                  </a:lnTo>
                  <a:lnTo>
                    <a:pt x="411" y="398"/>
                  </a:lnTo>
                  <a:lnTo>
                    <a:pt x="448" y="365"/>
                  </a:lnTo>
                  <a:lnTo>
                    <a:pt x="488" y="331"/>
                  </a:lnTo>
                  <a:lnTo>
                    <a:pt x="530" y="297"/>
                  </a:lnTo>
                  <a:lnTo>
                    <a:pt x="577" y="264"/>
                  </a:lnTo>
                  <a:lnTo>
                    <a:pt x="626" y="232"/>
                  </a:lnTo>
                  <a:lnTo>
                    <a:pt x="679" y="200"/>
                  </a:lnTo>
                  <a:lnTo>
                    <a:pt x="735" y="170"/>
                  </a:lnTo>
                  <a:lnTo>
                    <a:pt x="794" y="142"/>
                  </a:lnTo>
                  <a:lnTo>
                    <a:pt x="858" y="114"/>
                  </a:lnTo>
                  <a:lnTo>
                    <a:pt x="924" y="90"/>
                  </a:lnTo>
                  <a:lnTo>
                    <a:pt x="994" y="68"/>
                  </a:lnTo>
                  <a:lnTo>
                    <a:pt x="1069" y="49"/>
                  </a:lnTo>
                  <a:lnTo>
                    <a:pt x="1146" y="32"/>
                  </a:lnTo>
                  <a:lnTo>
                    <a:pt x="1227" y="18"/>
                  </a:lnTo>
                  <a:lnTo>
                    <a:pt x="1313" y="8"/>
                  </a:lnTo>
                  <a:lnTo>
                    <a:pt x="1401" y="2"/>
                  </a:lnTo>
                  <a:lnTo>
                    <a:pt x="1495" y="0"/>
                  </a:lnTo>
                  <a:close/>
                </a:path>
              </a:pathLst>
            </a:custGeom>
            <a:solidFill>
              <a:sysClr val="window" lastClr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2801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70" name="Freeform 17"/>
            <p:cNvSpPr>
              <a:spLocks noEditPoints="1"/>
            </p:cNvSpPr>
            <p:nvPr/>
          </p:nvSpPr>
          <p:spPr bwMode="auto">
            <a:xfrm>
              <a:off x="5568175" y="2436709"/>
              <a:ext cx="294814" cy="295398"/>
            </a:xfrm>
            <a:custGeom>
              <a:avLst/>
              <a:gdLst>
                <a:gd name="T0" fmla="*/ 763 w 4048"/>
                <a:gd name="T1" fmla="*/ 2987 h 4054"/>
                <a:gd name="T2" fmla="*/ 971 w 4048"/>
                <a:gd name="T3" fmla="*/ 3141 h 4054"/>
                <a:gd name="T4" fmla="*/ 1083 w 4048"/>
                <a:gd name="T5" fmla="*/ 3378 h 4054"/>
                <a:gd name="T6" fmla="*/ 1070 w 4048"/>
                <a:gd name="T7" fmla="*/ 3649 h 4054"/>
                <a:gd name="T8" fmla="*/ 937 w 4048"/>
                <a:gd name="T9" fmla="*/ 3869 h 4054"/>
                <a:gd name="T10" fmla="*/ 713 w 4048"/>
                <a:gd name="T11" fmla="*/ 4004 h 4054"/>
                <a:gd name="T12" fmla="*/ 443 w 4048"/>
                <a:gd name="T13" fmla="*/ 4017 h 4054"/>
                <a:gd name="T14" fmla="*/ 208 w 4048"/>
                <a:gd name="T15" fmla="*/ 3904 h 4054"/>
                <a:gd name="T16" fmla="*/ 55 w 4048"/>
                <a:gd name="T17" fmla="*/ 3699 h 4054"/>
                <a:gd name="T18" fmla="*/ 16 w 4048"/>
                <a:gd name="T19" fmla="*/ 3432 h 4054"/>
                <a:gd name="T20" fmla="*/ 105 w 4048"/>
                <a:gd name="T21" fmla="*/ 3183 h 4054"/>
                <a:gd name="T22" fmla="*/ 293 w 4048"/>
                <a:gd name="T23" fmla="*/ 3010 h 4054"/>
                <a:gd name="T24" fmla="*/ 553 w 4048"/>
                <a:gd name="T25" fmla="*/ 2945 h 4054"/>
                <a:gd name="T26" fmla="*/ 889 w 4048"/>
                <a:gd name="T27" fmla="*/ 1516 h 4054"/>
                <a:gd name="T28" fmla="*/ 1462 w 4048"/>
                <a:gd name="T29" fmla="*/ 1744 h 4054"/>
                <a:gd name="T30" fmla="*/ 1942 w 4048"/>
                <a:gd name="T31" fmla="*/ 2109 h 4054"/>
                <a:gd name="T32" fmla="*/ 2305 w 4048"/>
                <a:gd name="T33" fmla="*/ 2589 h 4054"/>
                <a:gd name="T34" fmla="*/ 2533 w 4048"/>
                <a:gd name="T35" fmla="*/ 3164 h 4054"/>
                <a:gd name="T36" fmla="*/ 2587 w 4048"/>
                <a:gd name="T37" fmla="*/ 3720 h 4054"/>
                <a:gd name="T38" fmla="*/ 2478 w 4048"/>
                <a:gd name="T39" fmla="*/ 3941 h 4054"/>
                <a:gd name="T40" fmla="*/ 2257 w 4048"/>
                <a:gd name="T41" fmla="*/ 4051 h 4054"/>
                <a:gd name="T42" fmla="*/ 2014 w 4048"/>
                <a:gd name="T43" fmla="*/ 4004 h 4054"/>
                <a:gd name="T44" fmla="*/ 1849 w 4048"/>
                <a:gd name="T45" fmla="*/ 3816 h 4054"/>
                <a:gd name="T46" fmla="*/ 1807 w 4048"/>
                <a:gd name="T47" fmla="*/ 3474 h 4054"/>
                <a:gd name="T48" fmla="*/ 1667 w 4048"/>
                <a:gd name="T49" fmla="*/ 3024 h 4054"/>
                <a:gd name="T50" fmla="*/ 1399 w 4048"/>
                <a:gd name="T51" fmla="*/ 2653 h 4054"/>
                <a:gd name="T52" fmla="*/ 1028 w 4048"/>
                <a:gd name="T53" fmla="*/ 2384 h 4054"/>
                <a:gd name="T54" fmla="*/ 579 w 4048"/>
                <a:gd name="T55" fmla="*/ 2243 h 4054"/>
                <a:gd name="T56" fmla="*/ 238 w 4048"/>
                <a:gd name="T57" fmla="*/ 2203 h 4054"/>
                <a:gd name="T58" fmla="*/ 49 w 4048"/>
                <a:gd name="T59" fmla="*/ 2038 h 4054"/>
                <a:gd name="T60" fmla="*/ 2 w 4048"/>
                <a:gd name="T61" fmla="*/ 1794 h 4054"/>
                <a:gd name="T62" fmla="*/ 112 w 4048"/>
                <a:gd name="T63" fmla="*/ 1572 h 4054"/>
                <a:gd name="T64" fmla="*/ 334 w 4048"/>
                <a:gd name="T65" fmla="*/ 1462 h 4054"/>
                <a:gd name="T66" fmla="*/ 880 w 4048"/>
                <a:gd name="T67" fmla="*/ 32 h 4054"/>
                <a:gd name="T68" fmla="*/ 1662 w 4048"/>
                <a:gd name="T69" fmla="*/ 229 h 4054"/>
                <a:gd name="T70" fmla="*/ 2366 w 4048"/>
                <a:gd name="T71" fmla="*/ 583 h 4054"/>
                <a:gd name="T72" fmla="*/ 2974 w 4048"/>
                <a:gd name="T73" fmla="*/ 1075 h 4054"/>
                <a:gd name="T74" fmla="*/ 3465 w 4048"/>
                <a:gd name="T75" fmla="*/ 1684 h 4054"/>
                <a:gd name="T76" fmla="*/ 3818 w 4048"/>
                <a:gd name="T77" fmla="*/ 2389 h 4054"/>
                <a:gd name="T78" fmla="*/ 4015 w 4048"/>
                <a:gd name="T79" fmla="*/ 3172 h 4054"/>
                <a:gd name="T80" fmla="*/ 4035 w 4048"/>
                <a:gd name="T81" fmla="*/ 3770 h 4054"/>
                <a:gd name="T82" fmla="*/ 3896 w 4048"/>
                <a:gd name="T83" fmla="*/ 3975 h 4054"/>
                <a:gd name="T84" fmla="*/ 3663 w 4048"/>
                <a:gd name="T85" fmla="*/ 4054 h 4054"/>
                <a:gd name="T86" fmla="*/ 3429 w 4048"/>
                <a:gd name="T87" fmla="*/ 3975 h 4054"/>
                <a:gd name="T88" fmla="*/ 3290 w 4048"/>
                <a:gd name="T89" fmla="*/ 3770 h 4054"/>
                <a:gd name="T90" fmla="*/ 3251 w 4048"/>
                <a:gd name="T91" fmla="*/ 3277 h 4054"/>
                <a:gd name="T92" fmla="*/ 3094 w 4048"/>
                <a:gd name="T93" fmla="*/ 2656 h 4054"/>
                <a:gd name="T94" fmla="*/ 2816 w 4048"/>
                <a:gd name="T95" fmla="*/ 2100 h 4054"/>
                <a:gd name="T96" fmla="*/ 2428 w 4048"/>
                <a:gd name="T97" fmla="*/ 1621 h 4054"/>
                <a:gd name="T98" fmla="*/ 1950 w 4048"/>
                <a:gd name="T99" fmla="*/ 1234 h 4054"/>
                <a:gd name="T100" fmla="*/ 1395 w 4048"/>
                <a:gd name="T101" fmla="*/ 954 h 4054"/>
                <a:gd name="T102" fmla="*/ 777 w 4048"/>
                <a:gd name="T103" fmla="*/ 798 h 4054"/>
                <a:gd name="T104" fmla="*/ 284 w 4048"/>
                <a:gd name="T105" fmla="*/ 759 h 4054"/>
                <a:gd name="T106" fmla="*/ 78 w 4048"/>
                <a:gd name="T107" fmla="*/ 619 h 4054"/>
                <a:gd name="T108" fmla="*/ 0 w 4048"/>
                <a:gd name="T109" fmla="*/ 386 h 4054"/>
                <a:gd name="T110" fmla="*/ 78 w 4048"/>
                <a:gd name="T111" fmla="*/ 152 h 4054"/>
                <a:gd name="T112" fmla="*/ 284 w 4048"/>
                <a:gd name="T113" fmla="*/ 12 h 40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048" h="4054">
                  <a:moveTo>
                    <a:pt x="553" y="2945"/>
                  </a:moveTo>
                  <a:lnTo>
                    <a:pt x="608" y="2947"/>
                  </a:lnTo>
                  <a:lnTo>
                    <a:pt x="661" y="2956"/>
                  </a:lnTo>
                  <a:lnTo>
                    <a:pt x="713" y="2968"/>
                  </a:lnTo>
                  <a:lnTo>
                    <a:pt x="763" y="2987"/>
                  </a:lnTo>
                  <a:lnTo>
                    <a:pt x="812" y="3010"/>
                  </a:lnTo>
                  <a:lnTo>
                    <a:pt x="857" y="3037"/>
                  </a:lnTo>
                  <a:lnTo>
                    <a:pt x="899" y="3068"/>
                  </a:lnTo>
                  <a:lnTo>
                    <a:pt x="937" y="3103"/>
                  </a:lnTo>
                  <a:lnTo>
                    <a:pt x="971" y="3141"/>
                  </a:lnTo>
                  <a:lnTo>
                    <a:pt x="1002" y="3183"/>
                  </a:lnTo>
                  <a:lnTo>
                    <a:pt x="1029" y="3227"/>
                  </a:lnTo>
                  <a:lnTo>
                    <a:pt x="1051" y="3275"/>
                  </a:lnTo>
                  <a:lnTo>
                    <a:pt x="1070" y="3326"/>
                  </a:lnTo>
                  <a:lnTo>
                    <a:pt x="1083" y="3378"/>
                  </a:lnTo>
                  <a:lnTo>
                    <a:pt x="1091" y="3432"/>
                  </a:lnTo>
                  <a:lnTo>
                    <a:pt x="1093" y="3486"/>
                  </a:lnTo>
                  <a:lnTo>
                    <a:pt x="1091" y="3543"/>
                  </a:lnTo>
                  <a:lnTo>
                    <a:pt x="1083" y="3597"/>
                  </a:lnTo>
                  <a:lnTo>
                    <a:pt x="1070" y="3649"/>
                  </a:lnTo>
                  <a:lnTo>
                    <a:pt x="1051" y="3699"/>
                  </a:lnTo>
                  <a:lnTo>
                    <a:pt x="1029" y="3746"/>
                  </a:lnTo>
                  <a:lnTo>
                    <a:pt x="1002" y="3791"/>
                  </a:lnTo>
                  <a:lnTo>
                    <a:pt x="971" y="3831"/>
                  </a:lnTo>
                  <a:lnTo>
                    <a:pt x="937" y="3869"/>
                  </a:lnTo>
                  <a:lnTo>
                    <a:pt x="899" y="3904"/>
                  </a:lnTo>
                  <a:lnTo>
                    <a:pt x="857" y="3935"/>
                  </a:lnTo>
                  <a:lnTo>
                    <a:pt x="812" y="3962"/>
                  </a:lnTo>
                  <a:lnTo>
                    <a:pt x="763" y="3985"/>
                  </a:lnTo>
                  <a:lnTo>
                    <a:pt x="713" y="4004"/>
                  </a:lnTo>
                  <a:lnTo>
                    <a:pt x="661" y="4017"/>
                  </a:lnTo>
                  <a:lnTo>
                    <a:pt x="608" y="4025"/>
                  </a:lnTo>
                  <a:lnTo>
                    <a:pt x="553" y="4027"/>
                  </a:lnTo>
                  <a:lnTo>
                    <a:pt x="497" y="4025"/>
                  </a:lnTo>
                  <a:lnTo>
                    <a:pt x="443" y="4017"/>
                  </a:lnTo>
                  <a:lnTo>
                    <a:pt x="390" y="4004"/>
                  </a:lnTo>
                  <a:lnTo>
                    <a:pt x="341" y="3985"/>
                  </a:lnTo>
                  <a:lnTo>
                    <a:pt x="293" y="3962"/>
                  </a:lnTo>
                  <a:lnTo>
                    <a:pt x="250" y="3935"/>
                  </a:lnTo>
                  <a:lnTo>
                    <a:pt x="208" y="3904"/>
                  </a:lnTo>
                  <a:lnTo>
                    <a:pt x="170" y="3869"/>
                  </a:lnTo>
                  <a:lnTo>
                    <a:pt x="135" y="3831"/>
                  </a:lnTo>
                  <a:lnTo>
                    <a:pt x="105" y="3791"/>
                  </a:lnTo>
                  <a:lnTo>
                    <a:pt x="78" y="3746"/>
                  </a:lnTo>
                  <a:lnTo>
                    <a:pt x="55" y="3699"/>
                  </a:lnTo>
                  <a:lnTo>
                    <a:pt x="37" y="3649"/>
                  </a:lnTo>
                  <a:lnTo>
                    <a:pt x="23" y="3597"/>
                  </a:lnTo>
                  <a:lnTo>
                    <a:pt x="16" y="3543"/>
                  </a:lnTo>
                  <a:lnTo>
                    <a:pt x="12" y="3486"/>
                  </a:lnTo>
                  <a:lnTo>
                    <a:pt x="16" y="3432"/>
                  </a:lnTo>
                  <a:lnTo>
                    <a:pt x="23" y="3378"/>
                  </a:lnTo>
                  <a:lnTo>
                    <a:pt x="37" y="3326"/>
                  </a:lnTo>
                  <a:lnTo>
                    <a:pt x="55" y="3275"/>
                  </a:lnTo>
                  <a:lnTo>
                    <a:pt x="78" y="3227"/>
                  </a:lnTo>
                  <a:lnTo>
                    <a:pt x="105" y="3183"/>
                  </a:lnTo>
                  <a:lnTo>
                    <a:pt x="135" y="3141"/>
                  </a:lnTo>
                  <a:lnTo>
                    <a:pt x="170" y="3103"/>
                  </a:lnTo>
                  <a:lnTo>
                    <a:pt x="208" y="3068"/>
                  </a:lnTo>
                  <a:lnTo>
                    <a:pt x="250" y="3037"/>
                  </a:lnTo>
                  <a:lnTo>
                    <a:pt x="293" y="3010"/>
                  </a:lnTo>
                  <a:lnTo>
                    <a:pt x="341" y="2987"/>
                  </a:lnTo>
                  <a:lnTo>
                    <a:pt x="390" y="2968"/>
                  </a:lnTo>
                  <a:lnTo>
                    <a:pt x="443" y="2956"/>
                  </a:lnTo>
                  <a:lnTo>
                    <a:pt x="497" y="2947"/>
                  </a:lnTo>
                  <a:lnTo>
                    <a:pt x="553" y="2945"/>
                  </a:lnTo>
                  <a:close/>
                  <a:moveTo>
                    <a:pt x="385" y="1459"/>
                  </a:moveTo>
                  <a:lnTo>
                    <a:pt x="515" y="1462"/>
                  </a:lnTo>
                  <a:lnTo>
                    <a:pt x="641" y="1473"/>
                  </a:lnTo>
                  <a:lnTo>
                    <a:pt x="766" y="1492"/>
                  </a:lnTo>
                  <a:lnTo>
                    <a:pt x="889" y="1516"/>
                  </a:lnTo>
                  <a:lnTo>
                    <a:pt x="1008" y="1548"/>
                  </a:lnTo>
                  <a:lnTo>
                    <a:pt x="1126" y="1588"/>
                  </a:lnTo>
                  <a:lnTo>
                    <a:pt x="1242" y="1635"/>
                  </a:lnTo>
                  <a:lnTo>
                    <a:pt x="1354" y="1686"/>
                  </a:lnTo>
                  <a:lnTo>
                    <a:pt x="1462" y="1744"/>
                  </a:lnTo>
                  <a:lnTo>
                    <a:pt x="1567" y="1807"/>
                  </a:lnTo>
                  <a:lnTo>
                    <a:pt x="1667" y="1875"/>
                  </a:lnTo>
                  <a:lnTo>
                    <a:pt x="1763" y="1948"/>
                  </a:lnTo>
                  <a:lnTo>
                    <a:pt x="1854" y="2025"/>
                  </a:lnTo>
                  <a:lnTo>
                    <a:pt x="1942" y="2109"/>
                  </a:lnTo>
                  <a:lnTo>
                    <a:pt x="2025" y="2197"/>
                  </a:lnTo>
                  <a:lnTo>
                    <a:pt x="2102" y="2288"/>
                  </a:lnTo>
                  <a:lnTo>
                    <a:pt x="2175" y="2384"/>
                  </a:lnTo>
                  <a:lnTo>
                    <a:pt x="2243" y="2484"/>
                  </a:lnTo>
                  <a:lnTo>
                    <a:pt x="2305" y="2589"/>
                  </a:lnTo>
                  <a:lnTo>
                    <a:pt x="2363" y="2697"/>
                  </a:lnTo>
                  <a:lnTo>
                    <a:pt x="2416" y="2809"/>
                  </a:lnTo>
                  <a:lnTo>
                    <a:pt x="2462" y="2925"/>
                  </a:lnTo>
                  <a:lnTo>
                    <a:pt x="2501" y="3044"/>
                  </a:lnTo>
                  <a:lnTo>
                    <a:pt x="2533" y="3164"/>
                  </a:lnTo>
                  <a:lnTo>
                    <a:pt x="2559" y="3286"/>
                  </a:lnTo>
                  <a:lnTo>
                    <a:pt x="2576" y="3411"/>
                  </a:lnTo>
                  <a:lnTo>
                    <a:pt x="2587" y="3539"/>
                  </a:lnTo>
                  <a:lnTo>
                    <a:pt x="2591" y="3669"/>
                  </a:lnTo>
                  <a:lnTo>
                    <a:pt x="2587" y="3720"/>
                  </a:lnTo>
                  <a:lnTo>
                    <a:pt x="2579" y="3770"/>
                  </a:lnTo>
                  <a:lnTo>
                    <a:pt x="2563" y="3816"/>
                  </a:lnTo>
                  <a:lnTo>
                    <a:pt x="2541" y="3861"/>
                  </a:lnTo>
                  <a:lnTo>
                    <a:pt x="2512" y="3902"/>
                  </a:lnTo>
                  <a:lnTo>
                    <a:pt x="2478" y="3941"/>
                  </a:lnTo>
                  <a:lnTo>
                    <a:pt x="2438" y="3975"/>
                  </a:lnTo>
                  <a:lnTo>
                    <a:pt x="2398" y="4004"/>
                  </a:lnTo>
                  <a:lnTo>
                    <a:pt x="2353" y="4026"/>
                  </a:lnTo>
                  <a:lnTo>
                    <a:pt x="2307" y="4041"/>
                  </a:lnTo>
                  <a:lnTo>
                    <a:pt x="2257" y="4051"/>
                  </a:lnTo>
                  <a:lnTo>
                    <a:pt x="2206" y="4054"/>
                  </a:lnTo>
                  <a:lnTo>
                    <a:pt x="2154" y="4051"/>
                  </a:lnTo>
                  <a:lnTo>
                    <a:pt x="2105" y="4041"/>
                  </a:lnTo>
                  <a:lnTo>
                    <a:pt x="2058" y="4026"/>
                  </a:lnTo>
                  <a:lnTo>
                    <a:pt x="2014" y="4004"/>
                  </a:lnTo>
                  <a:lnTo>
                    <a:pt x="1972" y="3975"/>
                  </a:lnTo>
                  <a:lnTo>
                    <a:pt x="1932" y="3941"/>
                  </a:lnTo>
                  <a:lnTo>
                    <a:pt x="1898" y="3902"/>
                  </a:lnTo>
                  <a:lnTo>
                    <a:pt x="1870" y="3861"/>
                  </a:lnTo>
                  <a:lnTo>
                    <a:pt x="1849" y="3816"/>
                  </a:lnTo>
                  <a:lnTo>
                    <a:pt x="1833" y="3770"/>
                  </a:lnTo>
                  <a:lnTo>
                    <a:pt x="1823" y="3720"/>
                  </a:lnTo>
                  <a:lnTo>
                    <a:pt x="1820" y="3669"/>
                  </a:lnTo>
                  <a:lnTo>
                    <a:pt x="1817" y="3570"/>
                  </a:lnTo>
                  <a:lnTo>
                    <a:pt x="1807" y="3474"/>
                  </a:lnTo>
                  <a:lnTo>
                    <a:pt x="1792" y="3380"/>
                  </a:lnTo>
                  <a:lnTo>
                    <a:pt x="1770" y="3288"/>
                  </a:lnTo>
                  <a:lnTo>
                    <a:pt x="1742" y="3198"/>
                  </a:lnTo>
                  <a:lnTo>
                    <a:pt x="1707" y="3109"/>
                  </a:lnTo>
                  <a:lnTo>
                    <a:pt x="1667" y="3024"/>
                  </a:lnTo>
                  <a:lnTo>
                    <a:pt x="1622" y="2942"/>
                  </a:lnTo>
                  <a:lnTo>
                    <a:pt x="1573" y="2864"/>
                  </a:lnTo>
                  <a:lnTo>
                    <a:pt x="1520" y="2790"/>
                  </a:lnTo>
                  <a:lnTo>
                    <a:pt x="1462" y="2719"/>
                  </a:lnTo>
                  <a:lnTo>
                    <a:pt x="1399" y="2653"/>
                  </a:lnTo>
                  <a:lnTo>
                    <a:pt x="1332" y="2590"/>
                  </a:lnTo>
                  <a:lnTo>
                    <a:pt x="1262" y="2531"/>
                  </a:lnTo>
                  <a:lnTo>
                    <a:pt x="1188" y="2478"/>
                  </a:lnTo>
                  <a:lnTo>
                    <a:pt x="1110" y="2428"/>
                  </a:lnTo>
                  <a:lnTo>
                    <a:pt x="1028" y="2384"/>
                  </a:lnTo>
                  <a:lnTo>
                    <a:pt x="943" y="2343"/>
                  </a:lnTo>
                  <a:lnTo>
                    <a:pt x="855" y="2309"/>
                  </a:lnTo>
                  <a:lnTo>
                    <a:pt x="764" y="2280"/>
                  </a:lnTo>
                  <a:lnTo>
                    <a:pt x="673" y="2260"/>
                  </a:lnTo>
                  <a:lnTo>
                    <a:pt x="579" y="2243"/>
                  </a:lnTo>
                  <a:lnTo>
                    <a:pt x="482" y="2234"/>
                  </a:lnTo>
                  <a:lnTo>
                    <a:pt x="385" y="2231"/>
                  </a:lnTo>
                  <a:lnTo>
                    <a:pt x="334" y="2227"/>
                  </a:lnTo>
                  <a:lnTo>
                    <a:pt x="284" y="2219"/>
                  </a:lnTo>
                  <a:lnTo>
                    <a:pt x="238" y="2203"/>
                  </a:lnTo>
                  <a:lnTo>
                    <a:pt x="193" y="2181"/>
                  </a:lnTo>
                  <a:lnTo>
                    <a:pt x="151" y="2152"/>
                  </a:lnTo>
                  <a:lnTo>
                    <a:pt x="112" y="2118"/>
                  </a:lnTo>
                  <a:lnTo>
                    <a:pt x="78" y="2078"/>
                  </a:lnTo>
                  <a:lnTo>
                    <a:pt x="49" y="2038"/>
                  </a:lnTo>
                  <a:lnTo>
                    <a:pt x="28" y="1993"/>
                  </a:lnTo>
                  <a:lnTo>
                    <a:pt x="12" y="1946"/>
                  </a:lnTo>
                  <a:lnTo>
                    <a:pt x="2" y="1897"/>
                  </a:lnTo>
                  <a:lnTo>
                    <a:pt x="0" y="1845"/>
                  </a:lnTo>
                  <a:lnTo>
                    <a:pt x="2" y="1794"/>
                  </a:lnTo>
                  <a:lnTo>
                    <a:pt x="12" y="1743"/>
                  </a:lnTo>
                  <a:lnTo>
                    <a:pt x="28" y="1697"/>
                  </a:lnTo>
                  <a:lnTo>
                    <a:pt x="49" y="1653"/>
                  </a:lnTo>
                  <a:lnTo>
                    <a:pt x="78" y="1611"/>
                  </a:lnTo>
                  <a:lnTo>
                    <a:pt x="112" y="1572"/>
                  </a:lnTo>
                  <a:lnTo>
                    <a:pt x="151" y="1537"/>
                  </a:lnTo>
                  <a:lnTo>
                    <a:pt x="193" y="1509"/>
                  </a:lnTo>
                  <a:lnTo>
                    <a:pt x="238" y="1488"/>
                  </a:lnTo>
                  <a:lnTo>
                    <a:pt x="284" y="1472"/>
                  </a:lnTo>
                  <a:lnTo>
                    <a:pt x="334" y="1462"/>
                  </a:lnTo>
                  <a:lnTo>
                    <a:pt x="385" y="1459"/>
                  </a:lnTo>
                  <a:close/>
                  <a:moveTo>
                    <a:pt x="385" y="0"/>
                  </a:moveTo>
                  <a:lnTo>
                    <a:pt x="553" y="4"/>
                  </a:lnTo>
                  <a:lnTo>
                    <a:pt x="718" y="15"/>
                  </a:lnTo>
                  <a:lnTo>
                    <a:pt x="880" y="32"/>
                  </a:lnTo>
                  <a:lnTo>
                    <a:pt x="1041" y="58"/>
                  </a:lnTo>
                  <a:lnTo>
                    <a:pt x="1200" y="90"/>
                  </a:lnTo>
                  <a:lnTo>
                    <a:pt x="1358" y="131"/>
                  </a:lnTo>
                  <a:lnTo>
                    <a:pt x="1511" y="177"/>
                  </a:lnTo>
                  <a:lnTo>
                    <a:pt x="1662" y="229"/>
                  </a:lnTo>
                  <a:lnTo>
                    <a:pt x="1809" y="288"/>
                  </a:lnTo>
                  <a:lnTo>
                    <a:pt x="1953" y="354"/>
                  </a:lnTo>
                  <a:lnTo>
                    <a:pt x="2095" y="424"/>
                  </a:lnTo>
                  <a:lnTo>
                    <a:pt x="2232" y="500"/>
                  </a:lnTo>
                  <a:lnTo>
                    <a:pt x="2366" y="583"/>
                  </a:lnTo>
                  <a:lnTo>
                    <a:pt x="2495" y="671"/>
                  </a:lnTo>
                  <a:lnTo>
                    <a:pt x="2621" y="764"/>
                  </a:lnTo>
                  <a:lnTo>
                    <a:pt x="2742" y="863"/>
                  </a:lnTo>
                  <a:lnTo>
                    <a:pt x="2861" y="966"/>
                  </a:lnTo>
                  <a:lnTo>
                    <a:pt x="2974" y="1075"/>
                  </a:lnTo>
                  <a:lnTo>
                    <a:pt x="3082" y="1190"/>
                  </a:lnTo>
                  <a:lnTo>
                    <a:pt x="3187" y="1307"/>
                  </a:lnTo>
                  <a:lnTo>
                    <a:pt x="3284" y="1429"/>
                  </a:lnTo>
                  <a:lnTo>
                    <a:pt x="3377" y="1554"/>
                  </a:lnTo>
                  <a:lnTo>
                    <a:pt x="3465" y="1684"/>
                  </a:lnTo>
                  <a:lnTo>
                    <a:pt x="3547" y="1818"/>
                  </a:lnTo>
                  <a:lnTo>
                    <a:pt x="3624" y="1956"/>
                  </a:lnTo>
                  <a:lnTo>
                    <a:pt x="3695" y="2097"/>
                  </a:lnTo>
                  <a:lnTo>
                    <a:pt x="3759" y="2241"/>
                  </a:lnTo>
                  <a:lnTo>
                    <a:pt x="3818" y="2389"/>
                  </a:lnTo>
                  <a:lnTo>
                    <a:pt x="3871" y="2541"/>
                  </a:lnTo>
                  <a:lnTo>
                    <a:pt x="3917" y="2695"/>
                  </a:lnTo>
                  <a:lnTo>
                    <a:pt x="3957" y="2851"/>
                  </a:lnTo>
                  <a:lnTo>
                    <a:pt x="3989" y="3010"/>
                  </a:lnTo>
                  <a:lnTo>
                    <a:pt x="4015" y="3172"/>
                  </a:lnTo>
                  <a:lnTo>
                    <a:pt x="4034" y="3336"/>
                  </a:lnTo>
                  <a:lnTo>
                    <a:pt x="4045" y="3501"/>
                  </a:lnTo>
                  <a:lnTo>
                    <a:pt x="4048" y="3669"/>
                  </a:lnTo>
                  <a:lnTo>
                    <a:pt x="4045" y="3720"/>
                  </a:lnTo>
                  <a:lnTo>
                    <a:pt x="4035" y="3770"/>
                  </a:lnTo>
                  <a:lnTo>
                    <a:pt x="4020" y="3816"/>
                  </a:lnTo>
                  <a:lnTo>
                    <a:pt x="3998" y="3861"/>
                  </a:lnTo>
                  <a:lnTo>
                    <a:pt x="3970" y="3902"/>
                  </a:lnTo>
                  <a:lnTo>
                    <a:pt x="3935" y="3941"/>
                  </a:lnTo>
                  <a:lnTo>
                    <a:pt x="3896" y="3975"/>
                  </a:lnTo>
                  <a:lnTo>
                    <a:pt x="3855" y="4004"/>
                  </a:lnTo>
                  <a:lnTo>
                    <a:pt x="3811" y="4026"/>
                  </a:lnTo>
                  <a:lnTo>
                    <a:pt x="3764" y="4041"/>
                  </a:lnTo>
                  <a:lnTo>
                    <a:pt x="3715" y="4051"/>
                  </a:lnTo>
                  <a:lnTo>
                    <a:pt x="3663" y="4054"/>
                  </a:lnTo>
                  <a:lnTo>
                    <a:pt x="3610" y="4051"/>
                  </a:lnTo>
                  <a:lnTo>
                    <a:pt x="3561" y="4041"/>
                  </a:lnTo>
                  <a:lnTo>
                    <a:pt x="3514" y="4026"/>
                  </a:lnTo>
                  <a:lnTo>
                    <a:pt x="3471" y="4004"/>
                  </a:lnTo>
                  <a:lnTo>
                    <a:pt x="3429" y="3975"/>
                  </a:lnTo>
                  <a:lnTo>
                    <a:pt x="3390" y="3941"/>
                  </a:lnTo>
                  <a:lnTo>
                    <a:pt x="3355" y="3902"/>
                  </a:lnTo>
                  <a:lnTo>
                    <a:pt x="3327" y="3861"/>
                  </a:lnTo>
                  <a:lnTo>
                    <a:pt x="3305" y="3816"/>
                  </a:lnTo>
                  <a:lnTo>
                    <a:pt x="3290" y="3770"/>
                  </a:lnTo>
                  <a:lnTo>
                    <a:pt x="3280" y="3720"/>
                  </a:lnTo>
                  <a:lnTo>
                    <a:pt x="3278" y="3669"/>
                  </a:lnTo>
                  <a:lnTo>
                    <a:pt x="3274" y="3535"/>
                  </a:lnTo>
                  <a:lnTo>
                    <a:pt x="3265" y="3405"/>
                  </a:lnTo>
                  <a:lnTo>
                    <a:pt x="3251" y="3277"/>
                  </a:lnTo>
                  <a:lnTo>
                    <a:pt x="3231" y="3148"/>
                  </a:lnTo>
                  <a:lnTo>
                    <a:pt x="3205" y="3023"/>
                  </a:lnTo>
                  <a:lnTo>
                    <a:pt x="3173" y="2898"/>
                  </a:lnTo>
                  <a:lnTo>
                    <a:pt x="3136" y="2776"/>
                  </a:lnTo>
                  <a:lnTo>
                    <a:pt x="3094" y="2656"/>
                  </a:lnTo>
                  <a:lnTo>
                    <a:pt x="3048" y="2541"/>
                  </a:lnTo>
                  <a:lnTo>
                    <a:pt x="2997" y="2426"/>
                  </a:lnTo>
                  <a:lnTo>
                    <a:pt x="2942" y="2315"/>
                  </a:lnTo>
                  <a:lnTo>
                    <a:pt x="2880" y="2207"/>
                  </a:lnTo>
                  <a:lnTo>
                    <a:pt x="2816" y="2100"/>
                  </a:lnTo>
                  <a:lnTo>
                    <a:pt x="2747" y="1998"/>
                  </a:lnTo>
                  <a:lnTo>
                    <a:pt x="2673" y="1900"/>
                  </a:lnTo>
                  <a:lnTo>
                    <a:pt x="2596" y="1803"/>
                  </a:lnTo>
                  <a:lnTo>
                    <a:pt x="2515" y="1711"/>
                  </a:lnTo>
                  <a:lnTo>
                    <a:pt x="2428" y="1621"/>
                  </a:lnTo>
                  <a:lnTo>
                    <a:pt x="2340" y="1535"/>
                  </a:lnTo>
                  <a:lnTo>
                    <a:pt x="2246" y="1453"/>
                  </a:lnTo>
                  <a:lnTo>
                    <a:pt x="2152" y="1376"/>
                  </a:lnTo>
                  <a:lnTo>
                    <a:pt x="2052" y="1303"/>
                  </a:lnTo>
                  <a:lnTo>
                    <a:pt x="1950" y="1234"/>
                  </a:lnTo>
                  <a:lnTo>
                    <a:pt x="1844" y="1169"/>
                  </a:lnTo>
                  <a:lnTo>
                    <a:pt x="1736" y="1108"/>
                  </a:lnTo>
                  <a:lnTo>
                    <a:pt x="1625" y="1053"/>
                  </a:lnTo>
                  <a:lnTo>
                    <a:pt x="1511" y="1001"/>
                  </a:lnTo>
                  <a:lnTo>
                    <a:pt x="1395" y="954"/>
                  </a:lnTo>
                  <a:lnTo>
                    <a:pt x="1275" y="912"/>
                  </a:lnTo>
                  <a:lnTo>
                    <a:pt x="1153" y="875"/>
                  </a:lnTo>
                  <a:lnTo>
                    <a:pt x="1029" y="844"/>
                  </a:lnTo>
                  <a:lnTo>
                    <a:pt x="903" y="817"/>
                  </a:lnTo>
                  <a:lnTo>
                    <a:pt x="777" y="798"/>
                  </a:lnTo>
                  <a:lnTo>
                    <a:pt x="647" y="783"/>
                  </a:lnTo>
                  <a:lnTo>
                    <a:pt x="517" y="774"/>
                  </a:lnTo>
                  <a:lnTo>
                    <a:pt x="385" y="772"/>
                  </a:lnTo>
                  <a:lnTo>
                    <a:pt x="334" y="768"/>
                  </a:lnTo>
                  <a:lnTo>
                    <a:pt x="284" y="759"/>
                  </a:lnTo>
                  <a:lnTo>
                    <a:pt x="238" y="743"/>
                  </a:lnTo>
                  <a:lnTo>
                    <a:pt x="193" y="721"/>
                  </a:lnTo>
                  <a:lnTo>
                    <a:pt x="151" y="693"/>
                  </a:lnTo>
                  <a:lnTo>
                    <a:pt x="112" y="658"/>
                  </a:lnTo>
                  <a:lnTo>
                    <a:pt x="78" y="619"/>
                  </a:lnTo>
                  <a:lnTo>
                    <a:pt x="49" y="578"/>
                  </a:lnTo>
                  <a:lnTo>
                    <a:pt x="28" y="534"/>
                  </a:lnTo>
                  <a:lnTo>
                    <a:pt x="12" y="487"/>
                  </a:lnTo>
                  <a:lnTo>
                    <a:pt x="2" y="438"/>
                  </a:lnTo>
                  <a:lnTo>
                    <a:pt x="0" y="386"/>
                  </a:lnTo>
                  <a:lnTo>
                    <a:pt x="2" y="334"/>
                  </a:lnTo>
                  <a:lnTo>
                    <a:pt x="12" y="285"/>
                  </a:lnTo>
                  <a:lnTo>
                    <a:pt x="28" y="238"/>
                  </a:lnTo>
                  <a:lnTo>
                    <a:pt x="49" y="193"/>
                  </a:lnTo>
                  <a:lnTo>
                    <a:pt x="78" y="152"/>
                  </a:lnTo>
                  <a:lnTo>
                    <a:pt x="112" y="112"/>
                  </a:lnTo>
                  <a:lnTo>
                    <a:pt x="151" y="78"/>
                  </a:lnTo>
                  <a:lnTo>
                    <a:pt x="193" y="49"/>
                  </a:lnTo>
                  <a:lnTo>
                    <a:pt x="238" y="28"/>
                  </a:lnTo>
                  <a:lnTo>
                    <a:pt x="284" y="12"/>
                  </a:lnTo>
                  <a:lnTo>
                    <a:pt x="334" y="2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ysClr val="window" lastClr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2801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endParaRPr>
            </a:p>
          </p:txBody>
        </p:sp>
        <p:grpSp>
          <p:nvGrpSpPr>
            <p:cNvPr id="71" name="Group 70"/>
            <p:cNvGrpSpPr/>
            <p:nvPr/>
          </p:nvGrpSpPr>
          <p:grpSpPr>
            <a:xfrm>
              <a:off x="1379165" y="2394651"/>
              <a:ext cx="351664" cy="352552"/>
              <a:chOff x="8913813" y="941388"/>
              <a:chExt cx="1887538" cy="1892300"/>
            </a:xfrm>
            <a:solidFill>
              <a:sysClr val="window" lastClr="FFFFFF"/>
            </a:solidFill>
          </p:grpSpPr>
          <p:sp>
            <p:nvSpPr>
              <p:cNvPr id="72" name="Freeform 6"/>
              <p:cNvSpPr>
                <a:spLocks/>
              </p:cNvSpPr>
              <p:nvPr/>
            </p:nvSpPr>
            <p:spPr bwMode="auto">
              <a:xfrm>
                <a:off x="9409113" y="1430338"/>
                <a:ext cx="949325" cy="876300"/>
              </a:xfrm>
              <a:custGeom>
                <a:avLst/>
                <a:gdLst>
                  <a:gd name="T0" fmla="*/ 471 w 1792"/>
                  <a:gd name="T1" fmla="*/ 24 h 1656"/>
                  <a:gd name="T2" fmla="*/ 525 w 1792"/>
                  <a:gd name="T3" fmla="*/ 107 h 1656"/>
                  <a:gd name="T4" fmla="*/ 554 w 1792"/>
                  <a:gd name="T5" fmla="*/ 179 h 1656"/>
                  <a:gd name="T6" fmla="*/ 597 w 1792"/>
                  <a:gd name="T7" fmla="*/ 283 h 1656"/>
                  <a:gd name="T8" fmla="*/ 636 w 1792"/>
                  <a:gd name="T9" fmla="*/ 374 h 1656"/>
                  <a:gd name="T10" fmla="*/ 652 w 1792"/>
                  <a:gd name="T11" fmla="*/ 412 h 1656"/>
                  <a:gd name="T12" fmla="*/ 665 w 1792"/>
                  <a:gd name="T13" fmla="*/ 475 h 1656"/>
                  <a:gd name="T14" fmla="*/ 638 w 1792"/>
                  <a:gd name="T15" fmla="*/ 547 h 1656"/>
                  <a:gd name="T16" fmla="*/ 583 w 1792"/>
                  <a:gd name="T17" fmla="*/ 623 h 1656"/>
                  <a:gd name="T18" fmla="*/ 530 w 1792"/>
                  <a:gd name="T19" fmla="*/ 683 h 1656"/>
                  <a:gd name="T20" fmla="*/ 523 w 1792"/>
                  <a:gd name="T21" fmla="*/ 692 h 1656"/>
                  <a:gd name="T22" fmla="*/ 534 w 1792"/>
                  <a:gd name="T23" fmla="*/ 712 h 1656"/>
                  <a:gd name="T24" fmla="*/ 592 w 1792"/>
                  <a:gd name="T25" fmla="*/ 790 h 1656"/>
                  <a:gd name="T26" fmla="*/ 694 w 1792"/>
                  <a:gd name="T27" fmla="*/ 906 h 1656"/>
                  <a:gd name="T28" fmla="*/ 832 w 1792"/>
                  <a:gd name="T29" fmla="*/ 1033 h 1656"/>
                  <a:gd name="T30" fmla="*/ 1001 w 1792"/>
                  <a:gd name="T31" fmla="*/ 1143 h 1656"/>
                  <a:gd name="T32" fmla="*/ 1073 w 1792"/>
                  <a:gd name="T33" fmla="*/ 1176 h 1656"/>
                  <a:gd name="T34" fmla="*/ 1102 w 1792"/>
                  <a:gd name="T35" fmla="*/ 1187 h 1656"/>
                  <a:gd name="T36" fmla="*/ 1110 w 1792"/>
                  <a:gd name="T37" fmla="*/ 1181 h 1656"/>
                  <a:gd name="T38" fmla="*/ 1146 w 1792"/>
                  <a:gd name="T39" fmla="*/ 1140 h 1656"/>
                  <a:gd name="T40" fmla="*/ 1207 w 1792"/>
                  <a:gd name="T41" fmla="*/ 1067 h 1656"/>
                  <a:gd name="T42" fmla="*/ 1256 w 1792"/>
                  <a:gd name="T43" fmla="*/ 1001 h 1656"/>
                  <a:gd name="T44" fmla="*/ 1329 w 1792"/>
                  <a:gd name="T45" fmla="*/ 968 h 1656"/>
                  <a:gd name="T46" fmla="*/ 1399 w 1792"/>
                  <a:gd name="T47" fmla="*/ 986 h 1656"/>
                  <a:gd name="T48" fmla="*/ 1473 w 1792"/>
                  <a:gd name="T49" fmla="*/ 1019 h 1656"/>
                  <a:gd name="T50" fmla="*/ 1574 w 1792"/>
                  <a:gd name="T51" fmla="*/ 1067 h 1656"/>
                  <a:gd name="T52" fmla="*/ 1662 w 1792"/>
                  <a:gd name="T53" fmla="*/ 1110 h 1656"/>
                  <a:gd name="T54" fmla="*/ 1703 w 1792"/>
                  <a:gd name="T55" fmla="*/ 1130 h 1656"/>
                  <a:gd name="T56" fmla="*/ 1768 w 1792"/>
                  <a:gd name="T57" fmla="*/ 1171 h 1656"/>
                  <a:gd name="T58" fmla="*/ 1792 w 1792"/>
                  <a:gd name="T59" fmla="*/ 1242 h 1656"/>
                  <a:gd name="T60" fmla="*/ 1778 w 1792"/>
                  <a:gd name="T61" fmla="*/ 1358 h 1656"/>
                  <a:gd name="T62" fmla="*/ 1726 w 1792"/>
                  <a:gd name="T63" fmla="*/ 1481 h 1656"/>
                  <a:gd name="T64" fmla="*/ 1614 w 1792"/>
                  <a:gd name="T65" fmla="*/ 1579 h 1656"/>
                  <a:gd name="T66" fmla="*/ 1488 w 1792"/>
                  <a:gd name="T67" fmla="*/ 1639 h 1656"/>
                  <a:gd name="T68" fmla="*/ 1403 w 1792"/>
                  <a:gd name="T69" fmla="*/ 1654 h 1656"/>
                  <a:gd name="T70" fmla="*/ 1336 w 1792"/>
                  <a:gd name="T71" fmla="*/ 1656 h 1656"/>
                  <a:gd name="T72" fmla="*/ 1247 w 1792"/>
                  <a:gd name="T73" fmla="*/ 1647 h 1656"/>
                  <a:gd name="T74" fmla="*/ 1111 w 1792"/>
                  <a:gd name="T75" fmla="*/ 1614 h 1656"/>
                  <a:gd name="T76" fmla="*/ 914 w 1792"/>
                  <a:gd name="T77" fmla="*/ 1543 h 1656"/>
                  <a:gd name="T78" fmla="*/ 605 w 1792"/>
                  <a:gd name="T79" fmla="*/ 1363 h 1656"/>
                  <a:gd name="T80" fmla="*/ 317 w 1792"/>
                  <a:gd name="T81" fmla="*/ 1083 h 1656"/>
                  <a:gd name="T82" fmla="*/ 182 w 1792"/>
                  <a:gd name="T83" fmla="*/ 903 h 1656"/>
                  <a:gd name="T84" fmla="*/ 128 w 1792"/>
                  <a:gd name="T85" fmla="*/ 827 h 1656"/>
                  <a:gd name="T86" fmla="*/ 51 w 1792"/>
                  <a:gd name="T87" fmla="*/ 677 h 1656"/>
                  <a:gd name="T88" fmla="*/ 2 w 1792"/>
                  <a:gd name="T89" fmla="*/ 492 h 1656"/>
                  <a:gd name="T90" fmla="*/ 17 w 1792"/>
                  <a:gd name="T91" fmla="*/ 294 h 1656"/>
                  <a:gd name="T92" fmla="*/ 78 w 1792"/>
                  <a:gd name="T93" fmla="*/ 151 h 1656"/>
                  <a:gd name="T94" fmla="*/ 151 w 1792"/>
                  <a:gd name="T95" fmla="*/ 67 h 1656"/>
                  <a:gd name="T96" fmla="*/ 236 w 1792"/>
                  <a:gd name="T97" fmla="*/ 28 h 1656"/>
                  <a:gd name="T98" fmla="*/ 337 w 1792"/>
                  <a:gd name="T99" fmla="*/ 6 h 1656"/>
                  <a:gd name="T100" fmla="*/ 393 w 1792"/>
                  <a:gd name="T101" fmla="*/ 0 h 1656"/>
                  <a:gd name="T102" fmla="*/ 404 w 1792"/>
                  <a:gd name="T103" fmla="*/ 0 h 16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792" h="1656">
                    <a:moveTo>
                      <a:pt x="404" y="0"/>
                    </a:moveTo>
                    <a:lnTo>
                      <a:pt x="429" y="2"/>
                    </a:lnTo>
                    <a:lnTo>
                      <a:pt x="451" y="11"/>
                    </a:lnTo>
                    <a:lnTo>
                      <a:pt x="471" y="24"/>
                    </a:lnTo>
                    <a:lnTo>
                      <a:pt x="490" y="42"/>
                    </a:lnTo>
                    <a:lnTo>
                      <a:pt x="506" y="67"/>
                    </a:lnTo>
                    <a:lnTo>
                      <a:pt x="521" y="98"/>
                    </a:lnTo>
                    <a:lnTo>
                      <a:pt x="525" y="107"/>
                    </a:lnTo>
                    <a:lnTo>
                      <a:pt x="529" y="119"/>
                    </a:lnTo>
                    <a:lnTo>
                      <a:pt x="536" y="136"/>
                    </a:lnTo>
                    <a:lnTo>
                      <a:pt x="545" y="156"/>
                    </a:lnTo>
                    <a:lnTo>
                      <a:pt x="554" y="179"/>
                    </a:lnTo>
                    <a:lnTo>
                      <a:pt x="565" y="204"/>
                    </a:lnTo>
                    <a:lnTo>
                      <a:pt x="576" y="230"/>
                    </a:lnTo>
                    <a:lnTo>
                      <a:pt x="587" y="257"/>
                    </a:lnTo>
                    <a:lnTo>
                      <a:pt x="597" y="283"/>
                    </a:lnTo>
                    <a:lnTo>
                      <a:pt x="608" y="310"/>
                    </a:lnTo>
                    <a:lnTo>
                      <a:pt x="618" y="334"/>
                    </a:lnTo>
                    <a:lnTo>
                      <a:pt x="628" y="355"/>
                    </a:lnTo>
                    <a:lnTo>
                      <a:pt x="636" y="374"/>
                    </a:lnTo>
                    <a:lnTo>
                      <a:pt x="642" y="389"/>
                    </a:lnTo>
                    <a:lnTo>
                      <a:pt x="646" y="399"/>
                    </a:lnTo>
                    <a:lnTo>
                      <a:pt x="649" y="404"/>
                    </a:lnTo>
                    <a:lnTo>
                      <a:pt x="652" y="412"/>
                    </a:lnTo>
                    <a:lnTo>
                      <a:pt x="657" y="424"/>
                    </a:lnTo>
                    <a:lnTo>
                      <a:pt x="662" y="438"/>
                    </a:lnTo>
                    <a:lnTo>
                      <a:pt x="664" y="456"/>
                    </a:lnTo>
                    <a:lnTo>
                      <a:pt x="665" y="475"/>
                    </a:lnTo>
                    <a:lnTo>
                      <a:pt x="661" y="496"/>
                    </a:lnTo>
                    <a:lnTo>
                      <a:pt x="652" y="519"/>
                    </a:lnTo>
                    <a:lnTo>
                      <a:pt x="646" y="531"/>
                    </a:lnTo>
                    <a:lnTo>
                      <a:pt x="638" y="547"/>
                    </a:lnTo>
                    <a:lnTo>
                      <a:pt x="629" y="563"/>
                    </a:lnTo>
                    <a:lnTo>
                      <a:pt x="618" y="580"/>
                    </a:lnTo>
                    <a:lnTo>
                      <a:pt x="604" y="598"/>
                    </a:lnTo>
                    <a:lnTo>
                      <a:pt x="583" y="623"/>
                    </a:lnTo>
                    <a:lnTo>
                      <a:pt x="560" y="650"/>
                    </a:lnTo>
                    <a:lnTo>
                      <a:pt x="539" y="673"/>
                    </a:lnTo>
                    <a:lnTo>
                      <a:pt x="534" y="677"/>
                    </a:lnTo>
                    <a:lnTo>
                      <a:pt x="530" y="683"/>
                    </a:lnTo>
                    <a:lnTo>
                      <a:pt x="526" y="687"/>
                    </a:lnTo>
                    <a:lnTo>
                      <a:pt x="523" y="691"/>
                    </a:lnTo>
                    <a:lnTo>
                      <a:pt x="523" y="691"/>
                    </a:lnTo>
                    <a:lnTo>
                      <a:pt x="523" y="692"/>
                    </a:lnTo>
                    <a:lnTo>
                      <a:pt x="525" y="695"/>
                    </a:lnTo>
                    <a:lnTo>
                      <a:pt x="526" y="698"/>
                    </a:lnTo>
                    <a:lnTo>
                      <a:pt x="528" y="701"/>
                    </a:lnTo>
                    <a:lnTo>
                      <a:pt x="534" y="712"/>
                    </a:lnTo>
                    <a:lnTo>
                      <a:pt x="544" y="726"/>
                    </a:lnTo>
                    <a:lnTo>
                      <a:pt x="557" y="745"/>
                    </a:lnTo>
                    <a:lnTo>
                      <a:pt x="572" y="766"/>
                    </a:lnTo>
                    <a:lnTo>
                      <a:pt x="592" y="790"/>
                    </a:lnTo>
                    <a:lnTo>
                      <a:pt x="614" y="817"/>
                    </a:lnTo>
                    <a:lnTo>
                      <a:pt x="638" y="845"/>
                    </a:lnTo>
                    <a:lnTo>
                      <a:pt x="665" y="875"/>
                    </a:lnTo>
                    <a:lnTo>
                      <a:pt x="694" y="906"/>
                    </a:lnTo>
                    <a:lnTo>
                      <a:pt x="726" y="938"/>
                    </a:lnTo>
                    <a:lnTo>
                      <a:pt x="760" y="970"/>
                    </a:lnTo>
                    <a:lnTo>
                      <a:pt x="795" y="1001"/>
                    </a:lnTo>
                    <a:lnTo>
                      <a:pt x="832" y="1033"/>
                    </a:lnTo>
                    <a:lnTo>
                      <a:pt x="873" y="1062"/>
                    </a:lnTo>
                    <a:lnTo>
                      <a:pt x="914" y="1092"/>
                    </a:lnTo>
                    <a:lnTo>
                      <a:pt x="958" y="1118"/>
                    </a:lnTo>
                    <a:lnTo>
                      <a:pt x="1001" y="1143"/>
                    </a:lnTo>
                    <a:lnTo>
                      <a:pt x="1048" y="1165"/>
                    </a:lnTo>
                    <a:lnTo>
                      <a:pt x="1055" y="1167"/>
                    </a:lnTo>
                    <a:lnTo>
                      <a:pt x="1063" y="1171"/>
                    </a:lnTo>
                    <a:lnTo>
                      <a:pt x="1073" y="1176"/>
                    </a:lnTo>
                    <a:lnTo>
                      <a:pt x="1084" y="1179"/>
                    </a:lnTo>
                    <a:lnTo>
                      <a:pt x="1093" y="1183"/>
                    </a:lnTo>
                    <a:lnTo>
                      <a:pt x="1099" y="1186"/>
                    </a:lnTo>
                    <a:lnTo>
                      <a:pt x="1102" y="1187"/>
                    </a:lnTo>
                    <a:lnTo>
                      <a:pt x="1103" y="1186"/>
                    </a:lnTo>
                    <a:lnTo>
                      <a:pt x="1106" y="1184"/>
                    </a:lnTo>
                    <a:lnTo>
                      <a:pt x="1108" y="1183"/>
                    </a:lnTo>
                    <a:lnTo>
                      <a:pt x="1110" y="1181"/>
                    </a:lnTo>
                    <a:lnTo>
                      <a:pt x="1112" y="1179"/>
                    </a:lnTo>
                    <a:lnTo>
                      <a:pt x="1121" y="1168"/>
                    </a:lnTo>
                    <a:lnTo>
                      <a:pt x="1133" y="1155"/>
                    </a:lnTo>
                    <a:lnTo>
                      <a:pt x="1146" y="1140"/>
                    </a:lnTo>
                    <a:lnTo>
                      <a:pt x="1161" y="1122"/>
                    </a:lnTo>
                    <a:lnTo>
                      <a:pt x="1176" y="1104"/>
                    </a:lnTo>
                    <a:lnTo>
                      <a:pt x="1192" y="1084"/>
                    </a:lnTo>
                    <a:lnTo>
                      <a:pt x="1207" y="1067"/>
                    </a:lnTo>
                    <a:lnTo>
                      <a:pt x="1220" y="1049"/>
                    </a:lnTo>
                    <a:lnTo>
                      <a:pt x="1232" y="1033"/>
                    </a:lnTo>
                    <a:lnTo>
                      <a:pt x="1242" y="1020"/>
                    </a:lnTo>
                    <a:lnTo>
                      <a:pt x="1256" y="1001"/>
                    </a:lnTo>
                    <a:lnTo>
                      <a:pt x="1272" y="987"/>
                    </a:lnTo>
                    <a:lnTo>
                      <a:pt x="1290" y="976"/>
                    </a:lnTo>
                    <a:lnTo>
                      <a:pt x="1308" y="971"/>
                    </a:lnTo>
                    <a:lnTo>
                      <a:pt x="1329" y="968"/>
                    </a:lnTo>
                    <a:lnTo>
                      <a:pt x="1351" y="970"/>
                    </a:lnTo>
                    <a:lnTo>
                      <a:pt x="1370" y="975"/>
                    </a:lnTo>
                    <a:lnTo>
                      <a:pt x="1390" y="982"/>
                    </a:lnTo>
                    <a:lnTo>
                      <a:pt x="1399" y="986"/>
                    </a:lnTo>
                    <a:lnTo>
                      <a:pt x="1414" y="991"/>
                    </a:lnTo>
                    <a:lnTo>
                      <a:pt x="1431" y="999"/>
                    </a:lnTo>
                    <a:lnTo>
                      <a:pt x="1452" y="1009"/>
                    </a:lnTo>
                    <a:lnTo>
                      <a:pt x="1473" y="1019"/>
                    </a:lnTo>
                    <a:lnTo>
                      <a:pt x="1497" y="1031"/>
                    </a:lnTo>
                    <a:lnTo>
                      <a:pt x="1522" y="1043"/>
                    </a:lnTo>
                    <a:lnTo>
                      <a:pt x="1549" y="1055"/>
                    </a:lnTo>
                    <a:lnTo>
                      <a:pt x="1574" y="1067"/>
                    </a:lnTo>
                    <a:lnTo>
                      <a:pt x="1598" y="1079"/>
                    </a:lnTo>
                    <a:lnTo>
                      <a:pt x="1621" y="1090"/>
                    </a:lnTo>
                    <a:lnTo>
                      <a:pt x="1643" y="1100"/>
                    </a:lnTo>
                    <a:lnTo>
                      <a:pt x="1662" y="1110"/>
                    </a:lnTo>
                    <a:lnTo>
                      <a:pt x="1678" y="1118"/>
                    </a:lnTo>
                    <a:lnTo>
                      <a:pt x="1691" y="1123"/>
                    </a:lnTo>
                    <a:lnTo>
                      <a:pt x="1699" y="1128"/>
                    </a:lnTo>
                    <a:lnTo>
                      <a:pt x="1703" y="1130"/>
                    </a:lnTo>
                    <a:lnTo>
                      <a:pt x="1723" y="1140"/>
                    </a:lnTo>
                    <a:lnTo>
                      <a:pt x="1740" y="1148"/>
                    </a:lnTo>
                    <a:lnTo>
                      <a:pt x="1755" y="1159"/>
                    </a:lnTo>
                    <a:lnTo>
                      <a:pt x="1768" y="1171"/>
                    </a:lnTo>
                    <a:lnTo>
                      <a:pt x="1779" y="1184"/>
                    </a:lnTo>
                    <a:lnTo>
                      <a:pt x="1786" y="1200"/>
                    </a:lnTo>
                    <a:lnTo>
                      <a:pt x="1790" y="1219"/>
                    </a:lnTo>
                    <a:lnTo>
                      <a:pt x="1792" y="1242"/>
                    </a:lnTo>
                    <a:lnTo>
                      <a:pt x="1791" y="1268"/>
                    </a:lnTo>
                    <a:lnTo>
                      <a:pt x="1789" y="1297"/>
                    </a:lnTo>
                    <a:lnTo>
                      <a:pt x="1785" y="1327"/>
                    </a:lnTo>
                    <a:lnTo>
                      <a:pt x="1778" y="1358"/>
                    </a:lnTo>
                    <a:lnTo>
                      <a:pt x="1769" y="1391"/>
                    </a:lnTo>
                    <a:lnTo>
                      <a:pt x="1759" y="1422"/>
                    </a:lnTo>
                    <a:lnTo>
                      <a:pt x="1746" y="1453"/>
                    </a:lnTo>
                    <a:lnTo>
                      <a:pt x="1726" y="1481"/>
                    </a:lnTo>
                    <a:lnTo>
                      <a:pt x="1702" y="1508"/>
                    </a:lnTo>
                    <a:lnTo>
                      <a:pt x="1676" y="1534"/>
                    </a:lnTo>
                    <a:lnTo>
                      <a:pt x="1645" y="1558"/>
                    </a:lnTo>
                    <a:lnTo>
                      <a:pt x="1614" y="1579"/>
                    </a:lnTo>
                    <a:lnTo>
                      <a:pt x="1582" y="1599"/>
                    </a:lnTo>
                    <a:lnTo>
                      <a:pt x="1550" y="1615"/>
                    </a:lnTo>
                    <a:lnTo>
                      <a:pt x="1518" y="1628"/>
                    </a:lnTo>
                    <a:lnTo>
                      <a:pt x="1488" y="1639"/>
                    </a:lnTo>
                    <a:lnTo>
                      <a:pt x="1460" y="1647"/>
                    </a:lnTo>
                    <a:lnTo>
                      <a:pt x="1438" y="1650"/>
                    </a:lnTo>
                    <a:lnTo>
                      <a:pt x="1425" y="1652"/>
                    </a:lnTo>
                    <a:lnTo>
                      <a:pt x="1403" y="1654"/>
                    </a:lnTo>
                    <a:lnTo>
                      <a:pt x="1380" y="1656"/>
                    </a:lnTo>
                    <a:lnTo>
                      <a:pt x="1353" y="1656"/>
                    </a:lnTo>
                    <a:lnTo>
                      <a:pt x="1353" y="1656"/>
                    </a:lnTo>
                    <a:lnTo>
                      <a:pt x="1336" y="1656"/>
                    </a:lnTo>
                    <a:lnTo>
                      <a:pt x="1318" y="1655"/>
                    </a:lnTo>
                    <a:lnTo>
                      <a:pt x="1297" y="1654"/>
                    </a:lnTo>
                    <a:lnTo>
                      <a:pt x="1273" y="1650"/>
                    </a:lnTo>
                    <a:lnTo>
                      <a:pt x="1247" y="1647"/>
                    </a:lnTo>
                    <a:lnTo>
                      <a:pt x="1218" y="1642"/>
                    </a:lnTo>
                    <a:lnTo>
                      <a:pt x="1186" y="1634"/>
                    </a:lnTo>
                    <a:lnTo>
                      <a:pt x="1150" y="1625"/>
                    </a:lnTo>
                    <a:lnTo>
                      <a:pt x="1111" y="1614"/>
                    </a:lnTo>
                    <a:lnTo>
                      <a:pt x="1069" y="1600"/>
                    </a:lnTo>
                    <a:lnTo>
                      <a:pt x="1021" y="1584"/>
                    </a:lnTo>
                    <a:lnTo>
                      <a:pt x="970" y="1565"/>
                    </a:lnTo>
                    <a:lnTo>
                      <a:pt x="914" y="1543"/>
                    </a:lnTo>
                    <a:lnTo>
                      <a:pt x="836" y="1508"/>
                    </a:lnTo>
                    <a:lnTo>
                      <a:pt x="757" y="1467"/>
                    </a:lnTo>
                    <a:lnTo>
                      <a:pt x="680" y="1418"/>
                    </a:lnTo>
                    <a:lnTo>
                      <a:pt x="605" y="1363"/>
                    </a:lnTo>
                    <a:lnTo>
                      <a:pt x="530" y="1302"/>
                    </a:lnTo>
                    <a:lnTo>
                      <a:pt x="457" y="1235"/>
                    </a:lnTo>
                    <a:lnTo>
                      <a:pt x="386" y="1162"/>
                    </a:lnTo>
                    <a:lnTo>
                      <a:pt x="317" y="1083"/>
                    </a:lnTo>
                    <a:lnTo>
                      <a:pt x="250" y="1000"/>
                    </a:lnTo>
                    <a:lnTo>
                      <a:pt x="187" y="912"/>
                    </a:lnTo>
                    <a:lnTo>
                      <a:pt x="184" y="906"/>
                    </a:lnTo>
                    <a:lnTo>
                      <a:pt x="182" y="903"/>
                    </a:lnTo>
                    <a:lnTo>
                      <a:pt x="180" y="901"/>
                    </a:lnTo>
                    <a:lnTo>
                      <a:pt x="164" y="880"/>
                    </a:lnTo>
                    <a:lnTo>
                      <a:pt x="148" y="855"/>
                    </a:lnTo>
                    <a:lnTo>
                      <a:pt x="128" y="827"/>
                    </a:lnTo>
                    <a:lnTo>
                      <a:pt x="109" y="794"/>
                    </a:lnTo>
                    <a:lnTo>
                      <a:pt x="89" y="758"/>
                    </a:lnTo>
                    <a:lnTo>
                      <a:pt x="70" y="720"/>
                    </a:lnTo>
                    <a:lnTo>
                      <a:pt x="51" y="677"/>
                    </a:lnTo>
                    <a:lnTo>
                      <a:pt x="35" y="634"/>
                    </a:lnTo>
                    <a:lnTo>
                      <a:pt x="21" y="588"/>
                    </a:lnTo>
                    <a:lnTo>
                      <a:pt x="10" y="541"/>
                    </a:lnTo>
                    <a:lnTo>
                      <a:pt x="2" y="492"/>
                    </a:lnTo>
                    <a:lnTo>
                      <a:pt x="0" y="443"/>
                    </a:lnTo>
                    <a:lnTo>
                      <a:pt x="2" y="389"/>
                    </a:lnTo>
                    <a:lnTo>
                      <a:pt x="8" y="340"/>
                    </a:lnTo>
                    <a:lnTo>
                      <a:pt x="17" y="294"/>
                    </a:lnTo>
                    <a:lnTo>
                      <a:pt x="29" y="253"/>
                    </a:lnTo>
                    <a:lnTo>
                      <a:pt x="44" y="215"/>
                    </a:lnTo>
                    <a:lnTo>
                      <a:pt x="60" y="181"/>
                    </a:lnTo>
                    <a:lnTo>
                      <a:pt x="78" y="151"/>
                    </a:lnTo>
                    <a:lnTo>
                      <a:pt x="97" y="125"/>
                    </a:lnTo>
                    <a:lnTo>
                      <a:pt x="115" y="102"/>
                    </a:lnTo>
                    <a:lnTo>
                      <a:pt x="134" y="83"/>
                    </a:lnTo>
                    <a:lnTo>
                      <a:pt x="151" y="67"/>
                    </a:lnTo>
                    <a:lnTo>
                      <a:pt x="168" y="56"/>
                    </a:lnTo>
                    <a:lnTo>
                      <a:pt x="187" y="46"/>
                    </a:lnTo>
                    <a:lnTo>
                      <a:pt x="210" y="36"/>
                    </a:lnTo>
                    <a:lnTo>
                      <a:pt x="236" y="28"/>
                    </a:lnTo>
                    <a:lnTo>
                      <a:pt x="262" y="20"/>
                    </a:lnTo>
                    <a:lnTo>
                      <a:pt x="288" y="15"/>
                    </a:lnTo>
                    <a:lnTo>
                      <a:pt x="314" y="10"/>
                    </a:lnTo>
                    <a:lnTo>
                      <a:pt x="337" y="6"/>
                    </a:lnTo>
                    <a:lnTo>
                      <a:pt x="358" y="3"/>
                    </a:lnTo>
                    <a:lnTo>
                      <a:pt x="373" y="1"/>
                    </a:lnTo>
                    <a:lnTo>
                      <a:pt x="384" y="1"/>
                    </a:lnTo>
                    <a:lnTo>
                      <a:pt x="393" y="0"/>
                    </a:lnTo>
                    <a:lnTo>
                      <a:pt x="398" y="0"/>
                    </a:lnTo>
                    <a:lnTo>
                      <a:pt x="400" y="0"/>
                    </a:lnTo>
                    <a:lnTo>
                      <a:pt x="402" y="0"/>
                    </a:lnTo>
                    <a:lnTo>
                      <a:pt x="40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64" tIns="45732" rIns="91464" bIns="4573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898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801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73" name="Freeform 7"/>
              <p:cNvSpPr>
                <a:spLocks noEditPoints="1"/>
              </p:cNvSpPr>
              <p:nvPr/>
            </p:nvSpPr>
            <p:spPr bwMode="auto">
              <a:xfrm>
                <a:off x="8913813" y="941388"/>
                <a:ext cx="1887538" cy="1892300"/>
              </a:xfrm>
              <a:custGeom>
                <a:avLst/>
                <a:gdLst>
                  <a:gd name="T0" fmla="*/ 1525 w 3567"/>
                  <a:gd name="T1" fmla="*/ 393 h 3577"/>
                  <a:gd name="T2" fmla="*/ 1170 w 3567"/>
                  <a:gd name="T3" fmla="*/ 521 h 3577"/>
                  <a:gd name="T4" fmla="*/ 867 w 3567"/>
                  <a:gd name="T5" fmla="*/ 736 h 3577"/>
                  <a:gd name="T6" fmla="*/ 633 w 3567"/>
                  <a:gd name="T7" fmla="*/ 1021 h 3577"/>
                  <a:gd name="T8" fmla="*/ 481 w 3567"/>
                  <a:gd name="T9" fmla="*/ 1361 h 3577"/>
                  <a:gd name="T10" fmla="*/ 428 w 3567"/>
                  <a:gd name="T11" fmla="*/ 1743 h 3577"/>
                  <a:gd name="T12" fmla="*/ 470 w 3567"/>
                  <a:gd name="T13" fmla="*/ 2087 h 3577"/>
                  <a:gd name="T14" fmla="*/ 597 w 3567"/>
                  <a:gd name="T15" fmla="*/ 2405 h 3577"/>
                  <a:gd name="T16" fmla="*/ 701 w 3567"/>
                  <a:gd name="T17" fmla="*/ 2580 h 3577"/>
                  <a:gd name="T18" fmla="*/ 1019 w 3567"/>
                  <a:gd name="T19" fmla="*/ 2888 h 3577"/>
                  <a:gd name="T20" fmla="*/ 1129 w 3567"/>
                  <a:gd name="T21" fmla="*/ 2942 h 3577"/>
                  <a:gd name="T22" fmla="*/ 1459 w 3567"/>
                  <a:gd name="T23" fmla="*/ 3077 h 3577"/>
                  <a:gd name="T24" fmla="*/ 1815 w 3567"/>
                  <a:gd name="T25" fmla="*/ 3123 h 3577"/>
                  <a:gd name="T26" fmla="*/ 2199 w 3567"/>
                  <a:gd name="T27" fmla="*/ 3069 h 3577"/>
                  <a:gd name="T28" fmla="*/ 2542 w 3567"/>
                  <a:gd name="T29" fmla="*/ 2919 h 3577"/>
                  <a:gd name="T30" fmla="*/ 2828 w 3567"/>
                  <a:gd name="T31" fmla="*/ 2685 h 3577"/>
                  <a:gd name="T32" fmla="*/ 3044 w 3567"/>
                  <a:gd name="T33" fmla="*/ 2385 h 3577"/>
                  <a:gd name="T34" fmla="*/ 3172 w 3567"/>
                  <a:gd name="T35" fmla="*/ 2033 h 3577"/>
                  <a:gd name="T36" fmla="*/ 3199 w 3567"/>
                  <a:gd name="T37" fmla="*/ 1645 h 3577"/>
                  <a:gd name="T38" fmla="*/ 3120 w 3567"/>
                  <a:gd name="T39" fmla="*/ 1272 h 3577"/>
                  <a:gd name="T40" fmla="*/ 2946 w 3567"/>
                  <a:gd name="T41" fmla="*/ 943 h 3577"/>
                  <a:gd name="T42" fmla="*/ 2693 w 3567"/>
                  <a:gd name="T43" fmla="*/ 675 h 3577"/>
                  <a:gd name="T44" fmla="*/ 2377 w 3567"/>
                  <a:gd name="T45" fmla="*/ 481 h 3577"/>
                  <a:gd name="T46" fmla="*/ 2011 w 3567"/>
                  <a:gd name="T47" fmla="*/ 377 h 3577"/>
                  <a:gd name="T48" fmla="*/ 1926 w 3567"/>
                  <a:gd name="T49" fmla="*/ 3 h 3577"/>
                  <a:gd name="T50" fmla="*/ 2348 w 3567"/>
                  <a:gd name="T51" fmla="*/ 83 h 3577"/>
                  <a:gd name="T52" fmla="*/ 2729 w 3567"/>
                  <a:gd name="T53" fmla="*/ 256 h 3577"/>
                  <a:gd name="T54" fmla="*/ 3054 w 3567"/>
                  <a:gd name="T55" fmla="*/ 511 h 3577"/>
                  <a:gd name="T56" fmla="*/ 3310 w 3567"/>
                  <a:gd name="T57" fmla="*/ 834 h 3577"/>
                  <a:gd name="T58" fmla="*/ 3485 w 3567"/>
                  <a:gd name="T59" fmla="*/ 1213 h 3577"/>
                  <a:gd name="T60" fmla="*/ 3564 w 3567"/>
                  <a:gd name="T61" fmla="*/ 1633 h 3577"/>
                  <a:gd name="T62" fmla="*/ 3537 w 3567"/>
                  <a:gd name="T63" fmla="*/ 2068 h 3577"/>
                  <a:gd name="T64" fmla="*/ 3408 w 3567"/>
                  <a:gd name="T65" fmla="*/ 2469 h 3577"/>
                  <a:gd name="T66" fmla="*/ 3192 w 3567"/>
                  <a:gd name="T67" fmla="*/ 2822 h 3577"/>
                  <a:gd name="T68" fmla="*/ 2899 w 3567"/>
                  <a:gd name="T69" fmla="*/ 3112 h 3577"/>
                  <a:gd name="T70" fmla="*/ 2544 w 3567"/>
                  <a:gd name="T71" fmla="*/ 3328 h 3577"/>
                  <a:gd name="T72" fmla="*/ 2142 w 3567"/>
                  <a:gd name="T73" fmla="*/ 3457 h 3577"/>
                  <a:gd name="T74" fmla="*/ 1719 w 3567"/>
                  <a:gd name="T75" fmla="*/ 3484 h 3577"/>
                  <a:gd name="T76" fmla="*/ 1341 w 3567"/>
                  <a:gd name="T77" fmla="*/ 3422 h 3577"/>
                  <a:gd name="T78" fmla="*/ 986 w 3567"/>
                  <a:gd name="T79" fmla="*/ 3279 h 3577"/>
                  <a:gd name="T80" fmla="*/ 34 w 3567"/>
                  <a:gd name="T81" fmla="*/ 3575 h 3577"/>
                  <a:gd name="T82" fmla="*/ 1 w 3567"/>
                  <a:gd name="T83" fmla="*/ 3541 h 3577"/>
                  <a:gd name="T84" fmla="*/ 254 w 3567"/>
                  <a:gd name="T85" fmla="*/ 2535 h 3577"/>
                  <a:gd name="T86" fmla="*/ 111 w 3567"/>
                  <a:gd name="T87" fmla="*/ 2151 h 3577"/>
                  <a:gd name="T88" fmla="*/ 63 w 3567"/>
                  <a:gd name="T89" fmla="*/ 1743 h 3577"/>
                  <a:gd name="T90" fmla="*/ 116 w 3567"/>
                  <a:gd name="T91" fmla="*/ 1314 h 3577"/>
                  <a:gd name="T92" fmla="*/ 269 w 3567"/>
                  <a:gd name="T93" fmla="*/ 925 h 3577"/>
                  <a:gd name="T94" fmla="*/ 506 w 3567"/>
                  <a:gd name="T95" fmla="*/ 585 h 3577"/>
                  <a:gd name="T96" fmla="*/ 815 w 3567"/>
                  <a:gd name="T97" fmla="*/ 313 h 3577"/>
                  <a:gd name="T98" fmla="*/ 1183 w 3567"/>
                  <a:gd name="T99" fmla="*/ 117 h 3577"/>
                  <a:gd name="T100" fmla="*/ 1595 w 3567"/>
                  <a:gd name="T101" fmla="*/ 13 h 3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3567" h="3577">
                    <a:moveTo>
                      <a:pt x="1815" y="363"/>
                    </a:moveTo>
                    <a:lnTo>
                      <a:pt x="1716" y="366"/>
                    </a:lnTo>
                    <a:lnTo>
                      <a:pt x="1619" y="377"/>
                    </a:lnTo>
                    <a:lnTo>
                      <a:pt x="1525" y="393"/>
                    </a:lnTo>
                    <a:lnTo>
                      <a:pt x="1431" y="416"/>
                    </a:lnTo>
                    <a:lnTo>
                      <a:pt x="1342" y="446"/>
                    </a:lnTo>
                    <a:lnTo>
                      <a:pt x="1254" y="481"/>
                    </a:lnTo>
                    <a:lnTo>
                      <a:pt x="1170" y="521"/>
                    </a:lnTo>
                    <a:lnTo>
                      <a:pt x="1088" y="568"/>
                    </a:lnTo>
                    <a:lnTo>
                      <a:pt x="1011" y="618"/>
                    </a:lnTo>
                    <a:lnTo>
                      <a:pt x="937" y="675"/>
                    </a:lnTo>
                    <a:lnTo>
                      <a:pt x="867" y="736"/>
                    </a:lnTo>
                    <a:lnTo>
                      <a:pt x="802" y="800"/>
                    </a:lnTo>
                    <a:lnTo>
                      <a:pt x="741" y="870"/>
                    </a:lnTo>
                    <a:lnTo>
                      <a:pt x="685" y="943"/>
                    </a:lnTo>
                    <a:lnTo>
                      <a:pt x="633" y="1021"/>
                    </a:lnTo>
                    <a:lnTo>
                      <a:pt x="587" y="1101"/>
                    </a:lnTo>
                    <a:lnTo>
                      <a:pt x="546" y="1185"/>
                    </a:lnTo>
                    <a:lnTo>
                      <a:pt x="510" y="1272"/>
                    </a:lnTo>
                    <a:lnTo>
                      <a:pt x="481" y="1361"/>
                    </a:lnTo>
                    <a:lnTo>
                      <a:pt x="458" y="1454"/>
                    </a:lnTo>
                    <a:lnTo>
                      <a:pt x="441" y="1548"/>
                    </a:lnTo>
                    <a:lnTo>
                      <a:pt x="431" y="1645"/>
                    </a:lnTo>
                    <a:lnTo>
                      <a:pt x="428" y="1743"/>
                    </a:lnTo>
                    <a:lnTo>
                      <a:pt x="430" y="1830"/>
                    </a:lnTo>
                    <a:lnTo>
                      <a:pt x="439" y="1917"/>
                    </a:lnTo>
                    <a:lnTo>
                      <a:pt x="452" y="2003"/>
                    </a:lnTo>
                    <a:lnTo>
                      <a:pt x="470" y="2087"/>
                    </a:lnTo>
                    <a:lnTo>
                      <a:pt x="494" y="2168"/>
                    </a:lnTo>
                    <a:lnTo>
                      <a:pt x="523" y="2249"/>
                    </a:lnTo>
                    <a:lnTo>
                      <a:pt x="558" y="2329"/>
                    </a:lnTo>
                    <a:lnTo>
                      <a:pt x="597" y="2405"/>
                    </a:lnTo>
                    <a:lnTo>
                      <a:pt x="642" y="2480"/>
                    </a:lnTo>
                    <a:lnTo>
                      <a:pt x="691" y="2552"/>
                    </a:lnTo>
                    <a:lnTo>
                      <a:pt x="699" y="2565"/>
                    </a:lnTo>
                    <a:lnTo>
                      <a:pt x="701" y="2580"/>
                    </a:lnTo>
                    <a:lnTo>
                      <a:pt x="698" y="2595"/>
                    </a:lnTo>
                    <a:lnTo>
                      <a:pt x="548" y="3038"/>
                    </a:lnTo>
                    <a:lnTo>
                      <a:pt x="1012" y="2889"/>
                    </a:lnTo>
                    <a:lnTo>
                      <a:pt x="1019" y="2888"/>
                    </a:lnTo>
                    <a:lnTo>
                      <a:pt x="1026" y="2887"/>
                    </a:lnTo>
                    <a:lnTo>
                      <a:pt x="1039" y="2889"/>
                    </a:lnTo>
                    <a:lnTo>
                      <a:pt x="1051" y="2895"/>
                    </a:lnTo>
                    <a:lnTo>
                      <a:pt x="1129" y="2942"/>
                    </a:lnTo>
                    <a:lnTo>
                      <a:pt x="1208" y="2984"/>
                    </a:lnTo>
                    <a:lnTo>
                      <a:pt x="1290" y="3020"/>
                    </a:lnTo>
                    <a:lnTo>
                      <a:pt x="1373" y="3052"/>
                    </a:lnTo>
                    <a:lnTo>
                      <a:pt x="1459" y="3077"/>
                    </a:lnTo>
                    <a:lnTo>
                      <a:pt x="1546" y="3098"/>
                    </a:lnTo>
                    <a:lnTo>
                      <a:pt x="1636" y="3112"/>
                    </a:lnTo>
                    <a:lnTo>
                      <a:pt x="1725" y="3121"/>
                    </a:lnTo>
                    <a:lnTo>
                      <a:pt x="1815" y="3123"/>
                    </a:lnTo>
                    <a:lnTo>
                      <a:pt x="1914" y="3120"/>
                    </a:lnTo>
                    <a:lnTo>
                      <a:pt x="2011" y="3110"/>
                    </a:lnTo>
                    <a:lnTo>
                      <a:pt x="2107" y="3092"/>
                    </a:lnTo>
                    <a:lnTo>
                      <a:pt x="2199" y="3069"/>
                    </a:lnTo>
                    <a:lnTo>
                      <a:pt x="2290" y="3040"/>
                    </a:lnTo>
                    <a:lnTo>
                      <a:pt x="2377" y="3005"/>
                    </a:lnTo>
                    <a:lnTo>
                      <a:pt x="2461" y="2965"/>
                    </a:lnTo>
                    <a:lnTo>
                      <a:pt x="2542" y="2919"/>
                    </a:lnTo>
                    <a:lnTo>
                      <a:pt x="2619" y="2868"/>
                    </a:lnTo>
                    <a:lnTo>
                      <a:pt x="2693" y="2812"/>
                    </a:lnTo>
                    <a:lnTo>
                      <a:pt x="2763" y="2751"/>
                    </a:lnTo>
                    <a:lnTo>
                      <a:pt x="2828" y="2685"/>
                    </a:lnTo>
                    <a:lnTo>
                      <a:pt x="2889" y="2617"/>
                    </a:lnTo>
                    <a:lnTo>
                      <a:pt x="2946" y="2543"/>
                    </a:lnTo>
                    <a:lnTo>
                      <a:pt x="2997" y="2466"/>
                    </a:lnTo>
                    <a:lnTo>
                      <a:pt x="3044" y="2385"/>
                    </a:lnTo>
                    <a:lnTo>
                      <a:pt x="3085" y="2301"/>
                    </a:lnTo>
                    <a:lnTo>
                      <a:pt x="3120" y="2214"/>
                    </a:lnTo>
                    <a:lnTo>
                      <a:pt x="3149" y="2125"/>
                    </a:lnTo>
                    <a:lnTo>
                      <a:pt x="3172" y="2033"/>
                    </a:lnTo>
                    <a:lnTo>
                      <a:pt x="3190" y="1938"/>
                    </a:lnTo>
                    <a:lnTo>
                      <a:pt x="3199" y="1841"/>
                    </a:lnTo>
                    <a:lnTo>
                      <a:pt x="3203" y="1743"/>
                    </a:lnTo>
                    <a:lnTo>
                      <a:pt x="3199" y="1645"/>
                    </a:lnTo>
                    <a:lnTo>
                      <a:pt x="3190" y="1548"/>
                    </a:lnTo>
                    <a:lnTo>
                      <a:pt x="3172" y="1454"/>
                    </a:lnTo>
                    <a:lnTo>
                      <a:pt x="3149" y="1361"/>
                    </a:lnTo>
                    <a:lnTo>
                      <a:pt x="3120" y="1272"/>
                    </a:lnTo>
                    <a:lnTo>
                      <a:pt x="3085" y="1185"/>
                    </a:lnTo>
                    <a:lnTo>
                      <a:pt x="3044" y="1101"/>
                    </a:lnTo>
                    <a:lnTo>
                      <a:pt x="2997" y="1021"/>
                    </a:lnTo>
                    <a:lnTo>
                      <a:pt x="2946" y="943"/>
                    </a:lnTo>
                    <a:lnTo>
                      <a:pt x="2889" y="870"/>
                    </a:lnTo>
                    <a:lnTo>
                      <a:pt x="2828" y="800"/>
                    </a:lnTo>
                    <a:lnTo>
                      <a:pt x="2763" y="736"/>
                    </a:lnTo>
                    <a:lnTo>
                      <a:pt x="2693" y="675"/>
                    </a:lnTo>
                    <a:lnTo>
                      <a:pt x="2619" y="618"/>
                    </a:lnTo>
                    <a:lnTo>
                      <a:pt x="2542" y="568"/>
                    </a:lnTo>
                    <a:lnTo>
                      <a:pt x="2461" y="521"/>
                    </a:lnTo>
                    <a:lnTo>
                      <a:pt x="2377" y="481"/>
                    </a:lnTo>
                    <a:lnTo>
                      <a:pt x="2290" y="446"/>
                    </a:lnTo>
                    <a:lnTo>
                      <a:pt x="2199" y="416"/>
                    </a:lnTo>
                    <a:lnTo>
                      <a:pt x="2107" y="393"/>
                    </a:lnTo>
                    <a:lnTo>
                      <a:pt x="2011" y="377"/>
                    </a:lnTo>
                    <a:lnTo>
                      <a:pt x="1914" y="366"/>
                    </a:lnTo>
                    <a:lnTo>
                      <a:pt x="1815" y="363"/>
                    </a:lnTo>
                    <a:close/>
                    <a:moveTo>
                      <a:pt x="1815" y="0"/>
                    </a:moveTo>
                    <a:lnTo>
                      <a:pt x="1926" y="3"/>
                    </a:lnTo>
                    <a:lnTo>
                      <a:pt x="2035" y="13"/>
                    </a:lnTo>
                    <a:lnTo>
                      <a:pt x="2142" y="30"/>
                    </a:lnTo>
                    <a:lnTo>
                      <a:pt x="2246" y="53"/>
                    </a:lnTo>
                    <a:lnTo>
                      <a:pt x="2348" y="83"/>
                    </a:lnTo>
                    <a:lnTo>
                      <a:pt x="2449" y="117"/>
                    </a:lnTo>
                    <a:lnTo>
                      <a:pt x="2544" y="158"/>
                    </a:lnTo>
                    <a:lnTo>
                      <a:pt x="2638" y="205"/>
                    </a:lnTo>
                    <a:lnTo>
                      <a:pt x="2729" y="256"/>
                    </a:lnTo>
                    <a:lnTo>
                      <a:pt x="2815" y="313"/>
                    </a:lnTo>
                    <a:lnTo>
                      <a:pt x="2899" y="374"/>
                    </a:lnTo>
                    <a:lnTo>
                      <a:pt x="2979" y="440"/>
                    </a:lnTo>
                    <a:lnTo>
                      <a:pt x="3054" y="511"/>
                    </a:lnTo>
                    <a:lnTo>
                      <a:pt x="3124" y="585"/>
                    </a:lnTo>
                    <a:lnTo>
                      <a:pt x="3192" y="665"/>
                    </a:lnTo>
                    <a:lnTo>
                      <a:pt x="3253" y="748"/>
                    </a:lnTo>
                    <a:lnTo>
                      <a:pt x="3310" y="834"/>
                    </a:lnTo>
                    <a:lnTo>
                      <a:pt x="3362" y="925"/>
                    </a:lnTo>
                    <a:lnTo>
                      <a:pt x="3408" y="1017"/>
                    </a:lnTo>
                    <a:lnTo>
                      <a:pt x="3450" y="1113"/>
                    </a:lnTo>
                    <a:lnTo>
                      <a:pt x="3485" y="1213"/>
                    </a:lnTo>
                    <a:lnTo>
                      <a:pt x="3514" y="1314"/>
                    </a:lnTo>
                    <a:lnTo>
                      <a:pt x="3537" y="1419"/>
                    </a:lnTo>
                    <a:lnTo>
                      <a:pt x="3554" y="1525"/>
                    </a:lnTo>
                    <a:lnTo>
                      <a:pt x="3564" y="1633"/>
                    </a:lnTo>
                    <a:lnTo>
                      <a:pt x="3567" y="1743"/>
                    </a:lnTo>
                    <a:lnTo>
                      <a:pt x="3564" y="1853"/>
                    </a:lnTo>
                    <a:lnTo>
                      <a:pt x="3554" y="1961"/>
                    </a:lnTo>
                    <a:lnTo>
                      <a:pt x="3537" y="2068"/>
                    </a:lnTo>
                    <a:lnTo>
                      <a:pt x="3514" y="2172"/>
                    </a:lnTo>
                    <a:lnTo>
                      <a:pt x="3485" y="2274"/>
                    </a:lnTo>
                    <a:lnTo>
                      <a:pt x="3450" y="2372"/>
                    </a:lnTo>
                    <a:lnTo>
                      <a:pt x="3408" y="2469"/>
                    </a:lnTo>
                    <a:lnTo>
                      <a:pt x="3362" y="2562"/>
                    </a:lnTo>
                    <a:lnTo>
                      <a:pt x="3310" y="2652"/>
                    </a:lnTo>
                    <a:lnTo>
                      <a:pt x="3253" y="2739"/>
                    </a:lnTo>
                    <a:lnTo>
                      <a:pt x="3192" y="2822"/>
                    </a:lnTo>
                    <a:lnTo>
                      <a:pt x="3124" y="2900"/>
                    </a:lnTo>
                    <a:lnTo>
                      <a:pt x="3054" y="2976"/>
                    </a:lnTo>
                    <a:lnTo>
                      <a:pt x="2979" y="3047"/>
                    </a:lnTo>
                    <a:lnTo>
                      <a:pt x="2899" y="3112"/>
                    </a:lnTo>
                    <a:lnTo>
                      <a:pt x="2815" y="3174"/>
                    </a:lnTo>
                    <a:lnTo>
                      <a:pt x="2729" y="3231"/>
                    </a:lnTo>
                    <a:lnTo>
                      <a:pt x="2638" y="3282"/>
                    </a:lnTo>
                    <a:lnTo>
                      <a:pt x="2544" y="3328"/>
                    </a:lnTo>
                    <a:lnTo>
                      <a:pt x="2449" y="3369"/>
                    </a:lnTo>
                    <a:lnTo>
                      <a:pt x="2348" y="3404"/>
                    </a:lnTo>
                    <a:lnTo>
                      <a:pt x="2246" y="3434"/>
                    </a:lnTo>
                    <a:lnTo>
                      <a:pt x="2142" y="3457"/>
                    </a:lnTo>
                    <a:lnTo>
                      <a:pt x="2035" y="3473"/>
                    </a:lnTo>
                    <a:lnTo>
                      <a:pt x="1926" y="3483"/>
                    </a:lnTo>
                    <a:lnTo>
                      <a:pt x="1815" y="3486"/>
                    </a:lnTo>
                    <a:lnTo>
                      <a:pt x="1719" y="3484"/>
                    </a:lnTo>
                    <a:lnTo>
                      <a:pt x="1623" y="3476"/>
                    </a:lnTo>
                    <a:lnTo>
                      <a:pt x="1528" y="3463"/>
                    </a:lnTo>
                    <a:lnTo>
                      <a:pt x="1433" y="3445"/>
                    </a:lnTo>
                    <a:lnTo>
                      <a:pt x="1341" y="3422"/>
                    </a:lnTo>
                    <a:lnTo>
                      <a:pt x="1249" y="3393"/>
                    </a:lnTo>
                    <a:lnTo>
                      <a:pt x="1159" y="3361"/>
                    </a:lnTo>
                    <a:lnTo>
                      <a:pt x="1072" y="3323"/>
                    </a:lnTo>
                    <a:lnTo>
                      <a:pt x="986" y="3279"/>
                    </a:lnTo>
                    <a:lnTo>
                      <a:pt x="60" y="3575"/>
                    </a:lnTo>
                    <a:lnTo>
                      <a:pt x="53" y="3576"/>
                    </a:lnTo>
                    <a:lnTo>
                      <a:pt x="46" y="3577"/>
                    </a:lnTo>
                    <a:lnTo>
                      <a:pt x="34" y="3575"/>
                    </a:lnTo>
                    <a:lnTo>
                      <a:pt x="23" y="3570"/>
                    </a:lnTo>
                    <a:lnTo>
                      <a:pt x="13" y="3563"/>
                    </a:lnTo>
                    <a:lnTo>
                      <a:pt x="5" y="3552"/>
                    </a:lnTo>
                    <a:lnTo>
                      <a:pt x="1" y="3541"/>
                    </a:lnTo>
                    <a:lnTo>
                      <a:pt x="0" y="3528"/>
                    </a:lnTo>
                    <a:lnTo>
                      <a:pt x="2" y="3515"/>
                    </a:lnTo>
                    <a:lnTo>
                      <a:pt x="304" y="2625"/>
                    </a:lnTo>
                    <a:lnTo>
                      <a:pt x="254" y="2535"/>
                    </a:lnTo>
                    <a:lnTo>
                      <a:pt x="209" y="2442"/>
                    </a:lnTo>
                    <a:lnTo>
                      <a:pt x="171" y="2347"/>
                    </a:lnTo>
                    <a:lnTo>
                      <a:pt x="138" y="2250"/>
                    </a:lnTo>
                    <a:lnTo>
                      <a:pt x="111" y="2151"/>
                    </a:lnTo>
                    <a:lnTo>
                      <a:pt x="90" y="2051"/>
                    </a:lnTo>
                    <a:lnTo>
                      <a:pt x="75" y="1949"/>
                    </a:lnTo>
                    <a:lnTo>
                      <a:pt x="66" y="1847"/>
                    </a:lnTo>
                    <a:lnTo>
                      <a:pt x="63" y="1743"/>
                    </a:lnTo>
                    <a:lnTo>
                      <a:pt x="66" y="1633"/>
                    </a:lnTo>
                    <a:lnTo>
                      <a:pt x="76" y="1525"/>
                    </a:lnTo>
                    <a:lnTo>
                      <a:pt x="94" y="1419"/>
                    </a:lnTo>
                    <a:lnTo>
                      <a:pt x="116" y="1314"/>
                    </a:lnTo>
                    <a:lnTo>
                      <a:pt x="146" y="1213"/>
                    </a:lnTo>
                    <a:lnTo>
                      <a:pt x="181" y="1113"/>
                    </a:lnTo>
                    <a:lnTo>
                      <a:pt x="222" y="1017"/>
                    </a:lnTo>
                    <a:lnTo>
                      <a:pt x="269" y="925"/>
                    </a:lnTo>
                    <a:lnTo>
                      <a:pt x="320" y="834"/>
                    </a:lnTo>
                    <a:lnTo>
                      <a:pt x="378" y="748"/>
                    </a:lnTo>
                    <a:lnTo>
                      <a:pt x="439" y="665"/>
                    </a:lnTo>
                    <a:lnTo>
                      <a:pt x="506" y="585"/>
                    </a:lnTo>
                    <a:lnTo>
                      <a:pt x="577" y="511"/>
                    </a:lnTo>
                    <a:lnTo>
                      <a:pt x="652" y="440"/>
                    </a:lnTo>
                    <a:lnTo>
                      <a:pt x="731" y="374"/>
                    </a:lnTo>
                    <a:lnTo>
                      <a:pt x="815" y="313"/>
                    </a:lnTo>
                    <a:lnTo>
                      <a:pt x="902" y="256"/>
                    </a:lnTo>
                    <a:lnTo>
                      <a:pt x="992" y="205"/>
                    </a:lnTo>
                    <a:lnTo>
                      <a:pt x="1086" y="158"/>
                    </a:lnTo>
                    <a:lnTo>
                      <a:pt x="1183" y="117"/>
                    </a:lnTo>
                    <a:lnTo>
                      <a:pt x="1282" y="83"/>
                    </a:lnTo>
                    <a:lnTo>
                      <a:pt x="1384" y="53"/>
                    </a:lnTo>
                    <a:lnTo>
                      <a:pt x="1489" y="30"/>
                    </a:lnTo>
                    <a:lnTo>
                      <a:pt x="1595" y="13"/>
                    </a:lnTo>
                    <a:lnTo>
                      <a:pt x="1704" y="3"/>
                    </a:lnTo>
                    <a:lnTo>
                      <a:pt x="181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64" tIns="45732" rIns="91464" bIns="4573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898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801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p:grpSp>
      </p:grpSp>
      <p:sp>
        <p:nvSpPr>
          <p:cNvPr id="88" name="TextBox 87"/>
          <p:cNvSpPr txBox="1"/>
          <p:nvPr/>
        </p:nvSpPr>
        <p:spPr>
          <a:xfrm>
            <a:off x="6579662" y="5341394"/>
            <a:ext cx="1360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Social </a:t>
            </a:r>
          </a:p>
          <a:p>
            <a:r>
              <a:rPr lang="en-US" sz="1200" dirty="0" smtClean="0"/>
              <a:t>Media</a:t>
            </a:r>
            <a:endParaRPr lang="en-US" sz="1200" dirty="0"/>
          </a:p>
        </p:txBody>
      </p:sp>
      <p:sp>
        <p:nvSpPr>
          <p:cNvPr id="89" name="TextBox 88"/>
          <p:cNvSpPr txBox="1"/>
          <p:nvPr/>
        </p:nvSpPr>
        <p:spPr>
          <a:xfrm>
            <a:off x="9111697" y="5251858"/>
            <a:ext cx="1360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Social </a:t>
            </a:r>
          </a:p>
          <a:p>
            <a:r>
              <a:rPr lang="en-US" sz="1200" dirty="0" smtClean="0"/>
              <a:t>Networks</a:t>
            </a:r>
            <a:endParaRPr lang="en-US" sz="1200" dirty="0"/>
          </a:p>
        </p:txBody>
      </p:sp>
      <p:sp>
        <p:nvSpPr>
          <p:cNvPr id="90" name="TextBox 89"/>
          <p:cNvSpPr txBox="1"/>
          <p:nvPr/>
        </p:nvSpPr>
        <p:spPr>
          <a:xfrm>
            <a:off x="6524490" y="4354245"/>
            <a:ext cx="1360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Customer</a:t>
            </a:r>
          </a:p>
          <a:p>
            <a:r>
              <a:rPr lang="en-US" sz="1200" dirty="0" smtClean="0"/>
              <a:t>Service</a:t>
            </a:r>
            <a:endParaRPr lang="en-US" sz="1200" dirty="0"/>
          </a:p>
        </p:txBody>
      </p:sp>
      <p:sp>
        <p:nvSpPr>
          <p:cNvPr id="91" name="TextBox 90"/>
          <p:cNvSpPr txBox="1"/>
          <p:nvPr/>
        </p:nvSpPr>
        <p:spPr>
          <a:xfrm>
            <a:off x="7606345" y="5835212"/>
            <a:ext cx="1360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SMS</a:t>
            </a:r>
            <a:endParaRPr lang="en-US" sz="1200" dirty="0"/>
          </a:p>
        </p:txBody>
      </p:sp>
      <p:sp>
        <p:nvSpPr>
          <p:cNvPr id="92" name="TextBox 91"/>
          <p:cNvSpPr txBox="1"/>
          <p:nvPr/>
        </p:nvSpPr>
        <p:spPr>
          <a:xfrm>
            <a:off x="5548569" y="5433726"/>
            <a:ext cx="1360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Bot</a:t>
            </a:r>
            <a:endParaRPr lang="en-US" sz="1200" dirty="0"/>
          </a:p>
        </p:txBody>
      </p:sp>
      <p:sp>
        <p:nvSpPr>
          <p:cNvPr id="93" name="TextBox 92"/>
          <p:cNvSpPr txBox="1"/>
          <p:nvPr/>
        </p:nvSpPr>
        <p:spPr>
          <a:xfrm>
            <a:off x="8260410" y="5426691"/>
            <a:ext cx="1360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Jobs</a:t>
            </a:r>
            <a:endParaRPr lang="en-US" sz="1200" dirty="0"/>
          </a:p>
        </p:txBody>
      </p:sp>
      <p:sp>
        <p:nvSpPr>
          <p:cNvPr id="94" name="TextBox 93"/>
          <p:cNvSpPr txBox="1"/>
          <p:nvPr/>
        </p:nvSpPr>
        <p:spPr>
          <a:xfrm>
            <a:off x="9014895" y="6071397"/>
            <a:ext cx="1360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Events</a:t>
            </a:r>
            <a:endParaRPr lang="en-US" sz="1200" dirty="0"/>
          </a:p>
        </p:txBody>
      </p:sp>
      <p:sp>
        <p:nvSpPr>
          <p:cNvPr id="95" name="TextBox 94"/>
          <p:cNvSpPr txBox="1"/>
          <p:nvPr/>
        </p:nvSpPr>
        <p:spPr>
          <a:xfrm>
            <a:off x="9830364" y="5858055"/>
            <a:ext cx="1360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Scheduling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790577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vidend">
  <a:themeElements>
    <a:clrScheme name="Agile1 Brand 2015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465359"/>
      </a:accent1>
      <a:accent2>
        <a:srgbClr val="ED8428"/>
      </a:accent2>
      <a:accent3>
        <a:srgbClr val="7030A0"/>
      </a:accent3>
      <a:accent4>
        <a:srgbClr val="479350"/>
      </a:accent4>
      <a:accent5>
        <a:srgbClr val="339BA3"/>
      </a:accent5>
      <a:accent6>
        <a:srgbClr val="828282"/>
      </a:accent6>
      <a:hlink>
        <a:srgbClr val="339BA3"/>
      </a:hlink>
      <a:folHlink>
        <a:srgbClr val="7F7F7F"/>
      </a:folHlink>
    </a:clrScheme>
    <a:fontScheme name="Dividend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8_AgileOne_PPT_About_Us_022018 [Read-Only]" id="{B8FF3733-C876-4165-ACAB-8EA4757E1486}" vid="{D4802359-1E61-4580-A5CF-3739C685D1A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fccbe5fe-a719-4670-8729-34cbe2c90b9e">
      <UserInfo>
        <DisplayName>Sam Barnes - Agile1</DisplayName>
        <AccountId>857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B73105646A445AB46451163898A46" ma:contentTypeVersion="4" ma:contentTypeDescription="Create a new document." ma:contentTypeScope="" ma:versionID="52d84e5250dc916ae0498e2f7f43305c">
  <xsd:schema xmlns:xsd="http://www.w3.org/2001/XMLSchema" xmlns:xs="http://www.w3.org/2001/XMLSchema" xmlns:p="http://schemas.microsoft.com/office/2006/metadata/properties" xmlns:ns2="fccbe5fe-a719-4670-8729-34cbe2c90b9e" xmlns:ns3="97000e96-909b-4ef0-b2c8-f9a99c48da51" targetNamespace="http://schemas.microsoft.com/office/2006/metadata/properties" ma:root="true" ma:fieldsID="5c63cb85d26aec6c3dc4272ac41b143c" ns2:_="" ns3:_="">
    <xsd:import namespace="fccbe5fe-a719-4670-8729-34cbe2c90b9e"/>
    <xsd:import namespace="97000e96-909b-4ef0-b2c8-f9a99c48da5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cbe5fe-a719-4670-8729-34cbe2c90b9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000e96-909b-4ef0-b2c8-f9a99c48da5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D78599C-96D8-4192-A638-A4976EF281B9}">
  <ds:schemaRefs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http://purl.org/dc/terms/"/>
    <ds:schemaRef ds:uri="http://purl.org/dc/dcmitype/"/>
    <ds:schemaRef ds:uri="http://schemas.microsoft.com/office/2006/documentManagement/types"/>
    <ds:schemaRef ds:uri="http://schemas.microsoft.com/office/infopath/2007/PartnerControls"/>
    <ds:schemaRef ds:uri="97000e96-909b-4ef0-b2c8-f9a99c48da51"/>
    <ds:schemaRef ds:uri="fccbe5fe-a719-4670-8729-34cbe2c90b9e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615AAEBE-34F1-4CA4-8793-AC82F57B360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E5751AD-FA24-4785-98D5-B1806E4F433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ccbe5fe-a719-4670-8729-34cbe2c90b9e"/>
    <ds:schemaRef ds:uri="97000e96-909b-4ef0-b2c8-f9a99c48da5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2018_AgileOne_PPT_About_Us_022018</Template>
  <TotalTime>3526</TotalTime>
  <Words>466</Words>
  <Application>Microsoft Office PowerPoint</Application>
  <PresentationFormat>Widescreen</PresentationFormat>
  <Paragraphs>131</Paragraphs>
  <Slides>14</Slides>
  <Notes>3</Notes>
  <HiddenSlides>0</HiddenSlides>
  <MMClips>4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30" baseType="lpstr">
      <vt:lpstr>Arial</vt:lpstr>
      <vt:lpstr>Avenir Medium</vt:lpstr>
      <vt:lpstr>Blackadder ITC</vt:lpstr>
      <vt:lpstr>Calibri</vt:lpstr>
      <vt:lpstr>Century Gothic</vt:lpstr>
      <vt:lpstr>Georgia</vt:lpstr>
      <vt:lpstr>Gill Sans MT</vt:lpstr>
      <vt:lpstr>Gotham Book</vt:lpstr>
      <vt:lpstr>Gotham Medium</vt:lpstr>
      <vt:lpstr>Helvetica Light</vt:lpstr>
      <vt:lpstr>Helvetica Neue Medium</vt:lpstr>
      <vt:lpstr>Open Sans</vt:lpstr>
      <vt:lpstr>Proxima Nova Bold</vt:lpstr>
      <vt:lpstr>Tw Cen MT</vt:lpstr>
      <vt:lpstr>Wingdings 2</vt:lpstr>
      <vt:lpstr>Dividend</vt:lpstr>
      <vt:lpstr>The Digitization of Talent Acquisition</vt:lpstr>
      <vt:lpstr>In a candidate driven market, time is worth more than money </vt:lpstr>
      <vt:lpstr>PowerPoint Presentation</vt:lpstr>
      <vt:lpstr>Digitization of T.A. </vt:lpstr>
      <vt:lpstr>PowerPoint Presentation</vt:lpstr>
      <vt:lpstr>PowerPoint Presentation</vt:lpstr>
      <vt:lpstr>PowerPoint Presentation</vt:lpstr>
      <vt:lpstr>PowerPoint Presentation</vt:lpstr>
      <vt:lpstr>Brand Sphere of Influence</vt:lpstr>
      <vt:lpstr>PowerPoint Presentation</vt:lpstr>
      <vt:lpstr>PowerPoint Presentation</vt:lpstr>
      <vt:lpstr>PowerPoint Presentation</vt:lpstr>
      <vt:lpstr>Agileone Fast Facts</vt:lpstr>
      <vt:lpstr>Thank you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tracey friend</dc:creator>
  <cp:lastModifiedBy>tracey friend</cp:lastModifiedBy>
  <cp:revision>52</cp:revision>
  <cp:lastPrinted>2013-12-18T08:13:26Z</cp:lastPrinted>
  <dcterms:created xsi:type="dcterms:W3CDTF">2018-11-04T18:20:01Z</dcterms:created>
  <dcterms:modified xsi:type="dcterms:W3CDTF">2019-04-29T11:08:25Z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0x01010079FB73105646A445AB46451163898A46</vt:lpwstr>
  </property>
</Properties>
</file>