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731" r:id="rId3"/>
    <p:sldMasterId id="2147483743" r:id="rId4"/>
    <p:sldMasterId id="2147483755" r:id="rId5"/>
  </p:sldMasterIdLst>
  <p:notesMasterIdLst>
    <p:notesMasterId r:id="rId37"/>
  </p:notesMasterIdLst>
  <p:sldIdLst>
    <p:sldId id="256" r:id="rId6"/>
    <p:sldId id="340" r:id="rId7"/>
    <p:sldId id="397" r:id="rId8"/>
    <p:sldId id="1081" r:id="rId9"/>
    <p:sldId id="1096" r:id="rId10"/>
    <p:sldId id="313" r:id="rId11"/>
    <p:sldId id="376" r:id="rId12"/>
    <p:sldId id="401" r:id="rId13"/>
    <p:sldId id="402" r:id="rId14"/>
    <p:sldId id="1091" r:id="rId15"/>
    <p:sldId id="1093" r:id="rId16"/>
    <p:sldId id="1083" r:id="rId17"/>
    <p:sldId id="1084" r:id="rId18"/>
    <p:sldId id="1085" r:id="rId19"/>
    <p:sldId id="1086" r:id="rId20"/>
    <p:sldId id="1087" r:id="rId21"/>
    <p:sldId id="1088" r:id="rId22"/>
    <p:sldId id="406" r:id="rId23"/>
    <p:sldId id="1089" r:id="rId24"/>
    <p:sldId id="1090" r:id="rId25"/>
    <p:sldId id="1097" r:id="rId26"/>
    <p:sldId id="372" r:id="rId27"/>
    <p:sldId id="389" r:id="rId28"/>
    <p:sldId id="410" r:id="rId29"/>
    <p:sldId id="325" r:id="rId30"/>
    <p:sldId id="334" r:id="rId31"/>
    <p:sldId id="1092" r:id="rId32"/>
    <p:sldId id="1094" r:id="rId33"/>
    <p:sldId id="1095" r:id="rId34"/>
    <p:sldId id="259" r:id="rId35"/>
    <p:sldId id="274" r:id="rId3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5C633D-0CF8-46D6-8901-C6D2DDED6A58}" v="212" dt="2019-08-06T20:59:19.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6122" autoAdjust="0"/>
  </p:normalViewPr>
  <p:slideViewPr>
    <p:cSldViewPr>
      <p:cViewPr varScale="1">
        <p:scale>
          <a:sx n="145" d="100"/>
          <a:sy n="145" d="100"/>
        </p:scale>
        <p:origin x="79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Roark" userId="c54da710-f98a-40d7-a987-3704680192ca" providerId="ADAL" clId="{1B925B40-3D08-4A88-ADB2-F55721B65DC0}"/>
    <pc:docChg chg="custSel addSld delSld modSld delMainMaster modMainMaster">
      <pc:chgData name="Douglas Roark" userId="c54da710-f98a-40d7-a987-3704680192ca" providerId="ADAL" clId="{1B925B40-3D08-4A88-ADB2-F55721B65DC0}" dt="2019-06-04T13:47:24.687" v="250"/>
      <pc:docMkLst>
        <pc:docMk/>
      </pc:docMkLst>
      <pc:sldChg chg="addSp modSp modTransition">
        <pc:chgData name="Douglas Roark" userId="c54da710-f98a-40d7-a987-3704680192ca" providerId="ADAL" clId="{1B925B40-3D08-4A88-ADB2-F55721B65DC0}" dt="2019-06-04T13:47:24.687" v="250"/>
        <pc:sldMkLst>
          <pc:docMk/>
          <pc:sldMk cId="2634610122" sldId="256"/>
        </pc:sldMkLst>
        <pc:spChg chg="mod">
          <ac:chgData name="Douglas Roark" userId="c54da710-f98a-40d7-a987-3704680192ca" providerId="ADAL" clId="{1B925B40-3D08-4A88-ADB2-F55721B65DC0}" dt="2019-05-31T21:00:57.696" v="29" actId="6549"/>
          <ac:spMkLst>
            <pc:docMk/>
            <pc:sldMk cId="2634610122" sldId="256"/>
            <ac:spMk id="2" creationId="{00000000-0000-0000-0000-000000000000}"/>
          </ac:spMkLst>
        </pc:spChg>
        <pc:picChg chg="add mod">
          <ac:chgData name="Douglas Roark" userId="c54da710-f98a-40d7-a987-3704680192ca" providerId="ADAL" clId="{1B925B40-3D08-4A88-ADB2-F55721B65DC0}" dt="2019-05-31T21:34:27.619" v="244" actId="1076"/>
          <ac:picMkLst>
            <pc:docMk/>
            <pc:sldMk cId="2634610122" sldId="256"/>
            <ac:picMk id="1026" creationId="{3D6204C1-99BA-4E39-B747-0898604BECE6}"/>
          </ac:picMkLst>
        </pc:picChg>
      </pc:sldChg>
      <pc:sldChg chg="modTransition">
        <pc:chgData name="Douglas Roark" userId="c54da710-f98a-40d7-a987-3704680192ca" providerId="ADAL" clId="{1B925B40-3D08-4A88-ADB2-F55721B65DC0}" dt="2019-06-04T13:47:24.687" v="250"/>
        <pc:sldMkLst>
          <pc:docMk/>
          <pc:sldMk cId="878716091" sldId="259"/>
        </pc:sldMkLst>
      </pc:sldChg>
      <pc:sldChg chg="modTransition">
        <pc:chgData name="Douglas Roark" userId="c54da710-f98a-40d7-a987-3704680192ca" providerId="ADAL" clId="{1B925B40-3D08-4A88-ADB2-F55721B65DC0}" dt="2019-06-04T13:47:24.687" v="250"/>
        <pc:sldMkLst>
          <pc:docMk/>
          <pc:sldMk cId="2260884664" sldId="274"/>
        </pc:sldMkLst>
      </pc:sldChg>
      <pc:sldChg chg="addSp delSp modSp modTransition">
        <pc:chgData name="Douglas Roark" userId="c54da710-f98a-40d7-a987-3704680192ca" providerId="ADAL" clId="{1B925B40-3D08-4A88-ADB2-F55721B65DC0}" dt="2019-06-04T13:47:24.687" v="250"/>
        <pc:sldMkLst>
          <pc:docMk/>
          <pc:sldMk cId="3427555952" sldId="313"/>
        </pc:sldMkLst>
        <pc:picChg chg="mod">
          <ac:chgData name="Douglas Roark" userId="c54da710-f98a-40d7-a987-3704680192ca" providerId="ADAL" clId="{1B925B40-3D08-4A88-ADB2-F55721B65DC0}" dt="2019-05-31T21:10:03.909" v="120" actId="1076"/>
          <ac:picMkLst>
            <pc:docMk/>
            <pc:sldMk cId="3427555952" sldId="313"/>
            <ac:picMk id="2" creationId="{37CC95A2-8FF4-4435-9BD9-91B2B9A201D8}"/>
          </ac:picMkLst>
        </pc:picChg>
        <pc:picChg chg="add del mod">
          <ac:chgData name="Douglas Roark" userId="c54da710-f98a-40d7-a987-3704680192ca" providerId="ADAL" clId="{1B925B40-3D08-4A88-ADB2-F55721B65DC0}" dt="2019-05-31T21:09:23.592" v="107" actId="1076"/>
          <ac:picMkLst>
            <pc:docMk/>
            <pc:sldMk cId="3427555952" sldId="313"/>
            <ac:picMk id="4" creationId="{C1C5DF26-1367-4C45-B2E2-1FD645A42F72}"/>
          </ac:picMkLst>
        </pc:picChg>
        <pc:picChg chg="mod">
          <ac:chgData name="Douglas Roark" userId="c54da710-f98a-40d7-a987-3704680192ca" providerId="ADAL" clId="{1B925B40-3D08-4A88-ADB2-F55721B65DC0}" dt="2019-05-31T21:09:37.634" v="113" actId="1076"/>
          <ac:picMkLst>
            <pc:docMk/>
            <pc:sldMk cId="3427555952" sldId="313"/>
            <ac:picMk id="6" creationId="{A73D1019-5977-4564-B732-22F7389E4591}"/>
          </ac:picMkLst>
        </pc:picChg>
        <pc:picChg chg="mod">
          <ac:chgData name="Douglas Roark" userId="c54da710-f98a-40d7-a987-3704680192ca" providerId="ADAL" clId="{1B925B40-3D08-4A88-ADB2-F55721B65DC0}" dt="2019-05-31T21:09:18.194" v="105" actId="1076"/>
          <ac:picMkLst>
            <pc:docMk/>
            <pc:sldMk cId="3427555952" sldId="313"/>
            <ac:picMk id="7" creationId="{FCE9FF8B-3E1A-4AD4-8879-8D9832E14AE3}"/>
          </ac:picMkLst>
        </pc:picChg>
        <pc:picChg chg="mod">
          <ac:chgData name="Douglas Roark" userId="c54da710-f98a-40d7-a987-3704680192ca" providerId="ADAL" clId="{1B925B40-3D08-4A88-ADB2-F55721B65DC0}" dt="2019-05-31T21:09:41.538" v="115" actId="1076"/>
          <ac:picMkLst>
            <pc:docMk/>
            <pc:sldMk cId="3427555952" sldId="313"/>
            <ac:picMk id="12" creationId="{D6D5D237-0AD6-448A-B74B-7E1EC6DF3817}"/>
          </ac:picMkLst>
        </pc:picChg>
        <pc:picChg chg="mod">
          <ac:chgData name="Douglas Roark" userId="c54da710-f98a-40d7-a987-3704680192ca" providerId="ADAL" clId="{1B925B40-3D08-4A88-ADB2-F55721B65DC0}" dt="2019-05-31T21:09:14.186" v="103" actId="1076"/>
          <ac:picMkLst>
            <pc:docMk/>
            <pc:sldMk cId="3427555952" sldId="313"/>
            <ac:picMk id="1026" creationId="{23D08118-5A42-422B-9F3C-C200B2222449}"/>
          </ac:picMkLst>
        </pc:picChg>
        <pc:picChg chg="add del mod">
          <ac:chgData name="Douglas Roark" userId="c54da710-f98a-40d7-a987-3704680192ca" providerId="ADAL" clId="{1B925B40-3D08-4A88-ADB2-F55721B65DC0}" dt="2019-05-31T21:09:07.348" v="100"/>
          <ac:picMkLst>
            <pc:docMk/>
            <pc:sldMk cId="3427555952" sldId="313"/>
            <ac:picMk id="2050" creationId="{7B369FF3-CDDA-404D-BC9B-A0B756E3DB6F}"/>
          </ac:picMkLst>
        </pc:picChg>
        <pc:picChg chg="add mod">
          <ac:chgData name="Douglas Roark" userId="c54da710-f98a-40d7-a987-3704680192ca" providerId="ADAL" clId="{1B925B40-3D08-4A88-ADB2-F55721B65DC0}" dt="2019-05-31T21:09:31.336" v="111" actId="1076"/>
          <ac:picMkLst>
            <pc:docMk/>
            <pc:sldMk cId="3427555952" sldId="313"/>
            <ac:picMk id="2052" creationId="{1F7EE4AB-62C8-48A3-B5BB-ED32788BEB03}"/>
          </ac:picMkLst>
        </pc:picChg>
        <pc:picChg chg="add del mod">
          <ac:chgData name="Douglas Roark" userId="c54da710-f98a-40d7-a987-3704680192ca" providerId="ADAL" clId="{1B925B40-3D08-4A88-ADB2-F55721B65DC0}" dt="2019-05-31T21:10:04.383" v="121"/>
          <ac:picMkLst>
            <pc:docMk/>
            <pc:sldMk cId="3427555952" sldId="313"/>
            <ac:picMk id="2054" creationId="{1230E367-A0D3-4402-B9A9-AE2CE9677811}"/>
          </ac:picMkLst>
        </pc:picChg>
        <pc:picChg chg="add mod">
          <ac:chgData name="Douglas Roark" userId="c54da710-f98a-40d7-a987-3704680192ca" providerId="ADAL" clId="{1B925B40-3D08-4A88-ADB2-F55721B65DC0}" dt="2019-05-31T21:10:16.540" v="126" actId="1076"/>
          <ac:picMkLst>
            <pc:docMk/>
            <pc:sldMk cId="3427555952" sldId="313"/>
            <ac:picMk id="2056" creationId="{5FFB3AB2-9A5B-42F0-B8AC-E6DB56D7B718}"/>
          </ac:picMkLst>
        </pc:picChg>
      </pc:sldChg>
      <pc:sldChg chg="modTransition">
        <pc:chgData name="Douglas Roark" userId="c54da710-f98a-40d7-a987-3704680192ca" providerId="ADAL" clId="{1B925B40-3D08-4A88-ADB2-F55721B65DC0}" dt="2019-06-04T13:47:24.687" v="250"/>
        <pc:sldMkLst>
          <pc:docMk/>
          <pc:sldMk cId="209390041" sldId="325"/>
        </pc:sldMkLst>
      </pc:sldChg>
      <pc:sldChg chg="modTransition">
        <pc:chgData name="Douglas Roark" userId="c54da710-f98a-40d7-a987-3704680192ca" providerId="ADAL" clId="{1B925B40-3D08-4A88-ADB2-F55721B65DC0}" dt="2019-06-04T13:47:24.687" v="250"/>
        <pc:sldMkLst>
          <pc:docMk/>
          <pc:sldMk cId="1081841599" sldId="334"/>
        </pc:sldMkLst>
      </pc:sldChg>
      <pc:sldChg chg="modTransition">
        <pc:chgData name="Douglas Roark" userId="c54da710-f98a-40d7-a987-3704680192ca" providerId="ADAL" clId="{1B925B40-3D08-4A88-ADB2-F55721B65DC0}" dt="2019-06-04T13:47:24.687" v="250"/>
        <pc:sldMkLst>
          <pc:docMk/>
          <pc:sldMk cId="3143978686" sldId="340"/>
        </pc:sldMkLst>
      </pc:sldChg>
      <pc:sldChg chg="modTransition">
        <pc:chgData name="Douglas Roark" userId="c54da710-f98a-40d7-a987-3704680192ca" providerId="ADAL" clId="{1B925B40-3D08-4A88-ADB2-F55721B65DC0}" dt="2019-06-04T13:47:24.687" v="250"/>
        <pc:sldMkLst>
          <pc:docMk/>
          <pc:sldMk cId="2399785276" sldId="372"/>
        </pc:sldMkLst>
      </pc:sldChg>
      <pc:sldChg chg="modTransition">
        <pc:chgData name="Douglas Roark" userId="c54da710-f98a-40d7-a987-3704680192ca" providerId="ADAL" clId="{1B925B40-3D08-4A88-ADB2-F55721B65DC0}" dt="2019-06-04T13:47:24.687" v="250"/>
        <pc:sldMkLst>
          <pc:docMk/>
          <pc:sldMk cId="1983125176" sldId="376"/>
        </pc:sldMkLst>
      </pc:sldChg>
      <pc:sldChg chg="modTransition">
        <pc:chgData name="Douglas Roark" userId="c54da710-f98a-40d7-a987-3704680192ca" providerId="ADAL" clId="{1B925B40-3D08-4A88-ADB2-F55721B65DC0}" dt="2019-06-04T13:47:24.687" v="250"/>
        <pc:sldMkLst>
          <pc:docMk/>
          <pc:sldMk cId="2377582792" sldId="389"/>
        </pc:sldMkLst>
      </pc:sldChg>
      <pc:sldChg chg="modTransition">
        <pc:chgData name="Douglas Roark" userId="c54da710-f98a-40d7-a987-3704680192ca" providerId="ADAL" clId="{1B925B40-3D08-4A88-ADB2-F55721B65DC0}" dt="2019-06-04T13:47:24.687" v="250"/>
        <pc:sldMkLst>
          <pc:docMk/>
          <pc:sldMk cId="1611350800" sldId="397"/>
        </pc:sldMkLst>
      </pc:sldChg>
      <pc:sldChg chg="addSp delSp modSp modTransition">
        <pc:chgData name="Douglas Roark" userId="c54da710-f98a-40d7-a987-3704680192ca" providerId="ADAL" clId="{1B925B40-3D08-4A88-ADB2-F55721B65DC0}" dt="2019-06-04T13:47:24.687" v="250"/>
        <pc:sldMkLst>
          <pc:docMk/>
          <pc:sldMk cId="1905823434" sldId="401"/>
        </pc:sldMkLst>
        <pc:spChg chg="add mod">
          <ac:chgData name="Douglas Roark" userId="c54da710-f98a-40d7-a987-3704680192ca" providerId="ADAL" clId="{1B925B40-3D08-4A88-ADB2-F55721B65DC0}" dt="2019-05-31T21:23:07.047" v="194" actId="14100"/>
          <ac:spMkLst>
            <pc:docMk/>
            <pc:sldMk cId="1905823434" sldId="401"/>
            <ac:spMk id="2" creationId="{B829DEA8-AC5B-4F35-84ED-45AD89FE39EF}"/>
          </ac:spMkLst>
        </pc:spChg>
        <pc:spChg chg="del mod">
          <ac:chgData name="Douglas Roark" userId="c54da710-f98a-40d7-a987-3704680192ca" providerId="ADAL" clId="{1B925B40-3D08-4A88-ADB2-F55721B65DC0}" dt="2019-05-31T21:16:49.999" v="156" actId="478"/>
          <ac:spMkLst>
            <pc:docMk/>
            <pc:sldMk cId="1905823434" sldId="401"/>
            <ac:spMk id="4" creationId="{368C4162-CFA3-4C28-9879-08DE6F87A136}"/>
          </ac:spMkLst>
        </pc:spChg>
        <pc:spChg chg="del mod">
          <ac:chgData name="Douglas Roark" userId="c54da710-f98a-40d7-a987-3704680192ca" providerId="ADAL" clId="{1B925B40-3D08-4A88-ADB2-F55721B65DC0}" dt="2019-05-31T21:16:53.119" v="159" actId="478"/>
          <ac:spMkLst>
            <pc:docMk/>
            <pc:sldMk cId="1905823434" sldId="401"/>
            <ac:spMk id="8" creationId="{3D96CEE1-019C-4963-8B62-C57E3A5C201C}"/>
          </ac:spMkLst>
        </pc:spChg>
        <pc:picChg chg="del">
          <ac:chgData name="Douglas Roark" userId="c54da710-f98a-40d7-a987-3704680192ca" providerId="ADAL" clId="{1B925B40-3D08-4A88-ADB2-F55721B65DC0}" dt="2019-05-31T21:16:50.766" v="157" actId="478"/>
          <ac:picMkLst>
            <pc:docMk/>
            <pc:sldMk cId="1905823434" sldId="401"/>
            <ac:picMk id="6" creationId="{C4CB43C4-52C8-486B-9626-A0C7C7621F86}"/>
          </ac:picMkLst>
        </pc:picChg>
        <pc:picChg chg="add mod">
          <ac:chgData name="Douglas Roark" userId="c54da710-f98a-40d7-a987-3704680192ca" providerId="ADAL" clId="{1B925B40-3D08-4A88-ADB2-F55721B65DC0}" dt="2019-05-31T21:17:02.394" v="162" actId="1076"/>
          <ac:picMkLst>
            <pc:docMk/>
            <pc:sldMk cId="1905823434" sldId="401"/>
            <ac:picMk id="3074" creationId="{3FC2E0D3-3CBF-49B1-9D85-FFCA8C0DADB6}"/>
          </ac:picMkLst>
        </pc:picChg>
        <pc:picChg chg="del">
          <ac:chgData name="Douglas Roark" userId="c54da710-f98a-40d7-a987-3704680192ca" providerId="ADAL" clId="{1B925B40-3D08-4A88-ADB2-F55721B65DC0}" dt="2019-05-31T21:16:47.096" v="154" actId="478"/>
          <ac:picMkLst>
            <pc:docMk/>
            <pc:sldMk cId="1905823434" sldId="401"/>
            <ac:picMk id="5122" creationId="{C1297D2F-0DDF-4537-AE54-7390200268C4}"/>
          </ac:picMkLst>
        </pc:picChg>
      </pc:sldChg>
      <pc:sldChg chg="modTransition">
        <pc:chgData name="Douglas Roark" userId="c54da710-f98a-40d7-a987-3704680192ca" providerId="ADAL" clId="{1B925B40-3D08-4A88-ADB2-F55721B65DC0}" dt="2019-06-04T13:47:24.687" v="250"/>
        <pc:sldMkLst>
          <pc:docMk/>
          <pc:sldMk cId="521912366" sldId="402"/>
        </pc:sldMkLst>
      </pc:sldChg>
      <pc:sldChg chg="modTransition">
        <pc:chgData name="Douglas Roark" userId="c54da710-f98a-40d7-a987-3704680192ca" providerId="ADAL" clId="{1B925B40-3D08-4A88-ADB2-F55721B65DC0}" dt="2019-06-04T13:47:24.687" v="250"/>
        <pc:sldMkLst>
          <pc:docMk/>
          <pc:sldMk cId="1889802937" sldId="410"/>
        </pc:sldMkLst>
      </pc:sldChg>
      <pc:sldMasterChg chg="modTransition modSldLayout">
        <pc:chgData name="Douglas Roark" userId="c54da710-f98a-40d7-a987-3704680192ca" providerId="ADAL" clId="{1B925B40-3D08-4A88-ADB2-F55721B65DC0}" dt="2019-06-04T13:47:24.687" v="250"/>
        <pc:sldMasterMkLst>
          <pc:docMk/>
          <pc:sldMasterMk cId="175523053" sldId="2147483648"/>
        </pc:sldMasterMkLst>
        <pc:sldLayoutChg chg="modTransition">
          <pc:chgData name="Douglas Roark" userId="c54da710-f98a-40d7-a987-3704680192ca" providerId="ADAL" clId="{1B925B40-3D08-4A88-ADB2-F55721B65DC0}" dt="2019-06-04T13:47:24.687" v="250"/>
          <pc:sldLayoutMkLst>
            <pc:docMk/>
            <pc:sldMasterMk cId="175523053" sldId="2147483648"/>
            <pc:sldLayoutMk cId="2616193239" sldId="2147483649"/>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2751490639" sldId="2147483650"/>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4101675324" sldId="2147483651"/>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3279771375" sldId="2147483652"/>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3356776608" sldId="2147483653"/>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2830679392" sldId="2147483654"/>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3289212278" sldId="2147483655"/>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699024695" sldId="2147483656"/>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519521635" sldId="2147483657"/>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2598310546" sldId="2147483658"/>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4259324798" sldId="2147483659"/>
          </pc:sldLayoutMkLst>
        </pc:sldLayoutChg>
        <pc:sldLayoutChg chg="modTransition">
          <pc:chgData name="Douglas Roark" userId="c54da710-f98a-40d7-a987-3704680192ca" providerId="ADAL" clId="{1B925B40-3D08-4A88-ADB2-F55721B65DC0}" dt="2019-06-04T13:47:24.687" v="250"/>
          <pc:sldLayoutMkLst>
            <pc:docMk/>
            <pc:sldMasterMk cId="175523053" sldId="2147483648"/>
            <pc:sldLayoutMk cId="4078901416" sldId="2147483664"/>
          </pc:sldLayoutMkLst>
        </pc:sldLayoutChg>
      </pc:sldMasterChg>
      <pc:sldMasterChg chg="modTransition modSldLayout">
        <pc:chgData name="Douglas Roark" userId="c54da710-f98a-40d7-a987-3704680192ca" providerId="ADAL" clId="{1B925B40-3D08-4A88-ADB2-F55721B65DC0}" dt="2019-06-04T13:47:24.687" v="250"/>
        <pc:sldMasterMkLst>
          <pc:docMk/>
          <pc:sldMasterMk cId="2856907101" sldId="2147483665"/>
        </pc:sldMasterMkLst>
        <pc:sldLayoutChg chg="modTransition">
          <pc:chgData name="Douglas Roark" userId="c54da710-f98a-40d7-a987-3704680192ca" providerId="ADAL" clId="{1B925B40-3D08-4A88-ADB2-F55721B65DC0}" dt="2019-06-04T13:47:24.687" v="250"/>
          <pc:sldLayoutMkLst>
            <pc:docMk/>
            <pc:sldMasterMk cId="2856907101" sldId="2147483665"/>
            <pc:sldLayoutMk cId="1779503803" sldId="2147483666"/>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886952354" sldId="2147483667"/>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4016832081" sldId="2147483668"/>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1612170073" sldId="2147483669"/>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3991644021" sldId="2147483670"/>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325150791" sldId="2147483671"/>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2968519629" sldId="2147483672"/>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2014144524" sldId="2147483673"/>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4007907303" sldId="2147483674"/>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4256339468" sldId="2147483675"/>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647473128" sldId="2147483676"/>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1272590242" sldId="2147483677"/>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3439916088" sldId="2147483678"/>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1080014351" sldId="2147483679"/>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2330669956" sldId="2147483680"/>
          </pc:sldLayoutMkLst>
        </pc:sldLayoutChg>
        <pc:sldLayoutChg chg="modTransition">
          <pc:chgData name="Douglas Roark" userId="c54da710-f98a-40d7-a987-3704680192ca" providerId="ADAL" clId="{1B925B40-3D08-4A88-ADB2-F55721B65DC0}" dt="2019-06-04T13:47:24.687" v="250"/>
          <pc:sldLayoutMkLst>
            <pc:docMk/>
            <pc:sldMasterMk cId="2856907101" sldId="2147483665"/>
            <pc:sldLayoutMk cId="4077345281" sldId="2147483681"/>
          </pc:sldLayoutMkLst>
        </pc:sldLayoutChg>
      </pc:sldMasterChg>
      <pc:sldMasterChg chg="modTransition modSldLayout">
        <pc:chgData name="Douglas Roark" userId="c54da710-f98a-40d7-a987-3704680192ca" providerId="ADAL" clId="{1B925B40-3D08-4A88-ADB2-F55721B65DC0}" dt="2019-06-04T13:47:24.687" v="250"/>
        <pc:sldMasterMkLst>
          <pc:docMk/>
          <pc:sldMasterMk cId="3855389839" sldId="2147483731"/>
        </pc:sldMasterMkLst>
        <pc:sldLayoutChg chg="modTransition">
          <pc:chgData name="Douglas Roark" userId="c54da710-f98a-40d7-a987-3704680192ca" providerId="ADAL" clId="{1B925B40-3D08-4A88-ADB2-F55721B65DC0}" dt="2019-06-04T13:47:24.687" v="250"/>
          <pc:sldLayoutMkLst>
            <pc:docMk/>
            <pc:sldMasterMk cId="3855389839" sldId="2147483731"/>
            <pc:sldLayoutMk cId="40389613" sldId="2147483732"/>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2874770469" sldId="2147483733"/>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3399629035" sldId="2147483734"/>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3344167474" sldId="2147483735"/>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2843797270" sldId="2147483736"/>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3075880499" sldId="2147483737"/>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4095355372" sldId="2147483738"/>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2038161091" sldId="2147483739"/>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3659019209" sldId="2147483740"/>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2170224652" sldId="2147483741"/>
          </pc:sldLayoutMkLst>
        </pc:sldLayoutChg>
        <pc:sldLayoutChg chg="modTransition">
          <pc:chgData name="Douglas Roark" userId="c54da710-f98a-40d7-a987-3704680192ca" providerId="ADAL" clId="{1B925B40-3D08-4A88-ADB2-F55721B65DC0}" dt="2019-06-04T13:47:24.687" v="250"/>
          <pc:sldLayoutMkLst>
            <pc:docMk/>
            <pc:sldMasterMk cId="3855389839" sldId="2147483731"/>
            <pc:sldLayoutMk cId="4030099484" sldId="2147483742"/>
          </pc:sldLayoutMkLst>
        </pc:sldLayoutChg>
      </pc:sldMasterChg>
    </pc:docChg>
  </pc:docChgLst>
  <pc:docChgLst>
    <pc:chgData name="Douglas Roark" userId="c54da710-f98a-40d7-a987-3704680192ca" providerId="ADAL" clId="{695C633D-0CF8-46D6-8901-C6D2DDED6A58}"/>
    <pc:docChg chg="undo custSel addSld delSld modSld delMainMaster modMainMaster">
      <pc:chgData name="Douglas Roark" userId="c54da710-f98a-40d7-a987-3704680192ca" providerId="ADAL" clId="{695C633D-0CF8-46D6-8901-C6D2DDED6A58}" dt="2019-08-06T20:59:19.986" v="1210"/>
      <pc:docMkLst>
        <pc:docMk/>
      </pc:docMkLst>
      <pc:sldChg chg="modSp modTransition">
        <pc:chgData name="Douglas Roark" userId="c54da710-f98a-40d7-a987-3704680192ca" providerId="ADAL" clId="{695C633D-0CF8-46D6-8901-C6D2DDED6A58}" dt="2019-08-06T20:59:19.986" v="1210"/>
        <pc:sldMkLst>
          <pc:docMk/>
          <pc:sldMk cId="2634610122" sldId="256"/>
        </pc:sldMkLst>
        <pc:spChg chg="mod">
          <ac:chgData name="Douglas Roark" userId="c54da710-f98a-40d7-a987-3704680192ca" providerId="ADAL" clId="{695C633D-0CF8-46D6-8901-C6D2DDED6A58}" dt="2019-08-05T21:40:12.800" v="7" actId="20577"/>
          <ac:spMkLst>
            <pc:docMk/>
            <pc:sldMk cId="2634610122" sldId="256"/>
            <ac:spMk id="2" creationId="{00000000-0000-0000-0000-000000000000}"/>
          </ac:spMkLst>
        </pc:spChg>
      </pc:sldChg>
      <pc:sldChg chg="modTransition">
        <pc:chgData name="Douglas Roark" userId="c54da710-f98a-40d7-a987-3704680192ca" providerId="ADAL" clId="{695C633D-0CF8-46D6-8901-C6D2DDED6A58}" dt="2019-08-06T20:59:19.986" v="1210"/>
        <pc:sldMkLst>
          <pc:docMk/>
          <pc:sldMk cId="878716091" sldId="259"/>
        </pc:sldMkLst>
      </pc:sldChg>
      <pc:sldChg chg="modTransition">
        <pc:chgData name="Douglas Roark" userId="c54da710-f98a-40d7-a987-3704680192ca" providerId="ADAL" clId="{695C633D-0CF8-46D6-8901-C6D2DDED6A58}" dt="2019-08-06T20:59:19.986" v="1210"/>
        <pc:sldMkLst>
          <pc:docMk/>
          <pc:sldMk cId="2260884664" sldId="274"/>
        </pc:sldMkLst>
      </pc:sldChg>
      <pc:sldChg chg="addSp delSp modSp del">
        <pc:chgData name="Douglas Roark" userId="c54da710-f98a-40d7-a987-3704680192ca" providerId="ADAL" clId="{695C633D-0CF8-46D6-8901-C6D2DDED6A58}" dt="2019-08-05T22:01:57.245" v="173" actId="2696"/>
        <pc:sldMkLst>
          <pc:docMk/>
          <pc:sldMk cId="2757463547" sldId="301"/>
        </pc:sldMkLst>
        <pc:spChg chg="del">
          <ac:chgData name="Douglas Roark" userId="c54da710-f98a-40d7-a987-3704680192ca" providerId="ADAL" clId="{695C633D-0CF8-46D6-8901-C6D2DDED6A58}" dt="2019-08-05T21:53:49.031" v="83" actId="478"/>
          <ac:spMkLst>
            <pc:docMk/>
            <pc:sldMk cId="2757463547" sldId="301"/>
            <ac:spMk id="4" creationId="{5AF15468-5A12-4EC9-B34E-1F441E65C15E}"/>
          </ac:spMkLst>
        </pc:spChg>
        <pc:spChg chg="del mod">
          <ac:chgData name="Douglas Roark" userId="c54da710-f98a-40d7-a987-3704680192ca" providerId="ADAL" clId="{695C633D-0CF8-46D6-8901-C6D2DDED6A58}" dt="2019-08-05T21:53:46.348" v="82"/>
          <ac:spMkLst>
            <pc:docMk/>
            <pc:sldMk cId="2757463547" sldId="301"/>
            <ac:spMk id="20" creationId="{2886E755-5198-47EB-84D3-D6AB46CF7C44}"/>
          </ac:spMkLst>
        </pc:spChg>
        <pc:picChg chg="add del mod">
          <ac:chgData name="Douglas Roark" userId="c54da710-f98a-40d7-a987-3704680192ca" providerId="ADAL" clId="{695C633D-0CF8-46D6-8901-C6D2DDED6A58}" dt="2019-08-05T21:53:34.128" v="78" actId="478"/>
          <ac:picMkLst>
            <pc:docMk/>
            <pc:sldMk cId="2757463547" sldId="301"/>
            <ac:picMk id="12" creationId="{DC05AB60-4F9D-4DC4-A906-7119EFDA2E2E}"/>
          </ac:picMkLst>
        </pc:picChg>
        <pc:picChg chg="mod">
          <ac:chgData name="Douglas Roark" userId="c54da710-f98a-40d7-a987-3704680192ca" providerId="ADAL" clId="{695C633D-0CF8-46D6-8901-C6D2DDED6A58}" dt="2019-08-05T21:53:57.674" v="85" actId="1076"/>
          <ac:picMkLst>
            <pc:docMk/>
            <pc:sldMk cId="2757463547" sldId="301"/>
            <ac:picMk id="14" creationId="{00CDD076-2815-4187-9F3A-B11949C37659}"/>
          </ac:picMkLst>
        </pc:picChg>
      </pc:sldChg>
      <pc:sldChg chg="addSp delSp modSp modTransition">
        <pc:chgData name="Douglas Roark" userId="c54da710-f98a-40d7-a987-3704680192ca" providerId="ADAL" clId="{695C633D-0CF8-46D6-8901-C6D2DDED6A58}" dt="2019-08-06T20:59:19.986" v="1210"/>
        <pc:sldMkLst>
          <pc:docMk/>
          <pc:sldMk cId="3427555952" sldId="313"/>
        </pc:sldMkLst>
        <pc:spChg chg="mod">
          <ac:chgData name="Douglas Roark" userId="c54da710-f98a-40d7-a987-3704680192ca" providerId="ADAL" clId="{695C633D-0CF8-46D6-8901-C6D2DDED6A58}" dt="2019-08-06T14:30:28.350" v="1208" actId="20577"/>
          <ac:spMkLst>
            <pc:docMk/>
            <pc:sldMk cId="3427555952" sldId="313"/>
            <ac:spMk id="13" creationId="{EF772E77-2805-4F4C-BCF7-F2035572D729}"/>
          </ac:spMkLst>
        </pc:spChg>
        <pc:picChg chg="mod">
          <ac:chgData name="Douglas Roark" userId="c54da710-f98a-40d7-a987-3704680192ca" providerId="ADAL" clId="{695C633D-0CF8-46D6-8901-C6D2DDED6A58}" dt="2019-08-05T21:44:26.108" v="38" actId="1076"/>
          <ac:picMkLst>
            <pc:docMk/>
            <pc:sldMk cId="3427555952" sldId="313"/>
            <ac:picMk id="4" creationId="{C1C5DF26-1367-4C45-B2E2-1FD645A42F72}"/>
          </ac:picMkLst>
        </pc:picChg>
        <pc:picChg chg="del">
          <ac:chgData name="Douglas Roark" userId="c54da710-f98a-40d7-a987-3704680192ca" providerId="ADAL" clId="{695C633D-0CF8-46D6-8901-C6D2DDED6A58}" dt="2019-08-05T21:43:57.535" v="31" actId="478"/>
          <ac:picMkLst>
            <pc:docMk/>
            <pc:sldMk cId="3427555952" sldId="313"/>
            <ac:picMk id="7" creationId="{FCE9FF8B-3E1A-4AD4-8879-8D9832E14AE3}"/>
          </ac:picMkLst>
        </pc:picChg>
        <pc:picChg chg="add mod">
          <ac:chgData name="Douglas Roark" userId="c54da710-f98a-40d7-a987-3704680192ca" providerId="ADAL" clId="{695C633D-0CF8-46D6-8901-C6D2DDED6A58}" dt="2019-08-05T21:43:39.991" v="30" actId="1076"/>
          <ac:picMkLst>
            <pc:docMk/>
            <pc:sldMk cId="3427555952" sldId="313"/>
            <ac:picMk id="8" creationId="{0AD294FC-6918-4496-855C-2F6587757280}"/>
          </ac:picMkLst>
        </pc:picChg>
        <pc:picChg chg="add mod">
          <ac:chgData name="Douglas Roark" userId="c54da710-f98a-40d7-a987-3704680192ca" providerId="ADAL" clId="{695C633D-0CF8-46D6-8901-C6D2DDED6A58}" dt="2019-08-05T21:44:58.087" v="47" actId="1076"/>
          <ac:picMkLst>
            <pc:docMk/>
            <pc:sldMk cId="3427555952" sldId="313"/>
            <ac:picMk id="15" creationId="{DCCC1A4A-385D-4219-B0AD-13C745362CB5}"/>
          </ac:picMkLst>
        </pc:picChg>
        <pc:picChg chg="add mod">
          <ac:chgData name="Douglas Roark" userId="c54da710-f98a-40d7-a987-3704680192ca" providerId="ADAL" clId="{695C633D-0CF8-46D6-8901-C6D2DDED6A58}" dt="2019-08-05T21:44:56.284" v="46" actId="1076"/>
          <ac:picMkLst>
            <pc:docMk/>
            <pc:sldMk cId="3427555952" sldId="313"/>
            <ac:picMk id="18" creationId="{B8F9FEA7-8D81-42CF-BA91-5087706FDB4A}"/>
          </ac:picMkLst>
        </pc:picChg>
        <pc:picChg chg="mod">
          <ac:chgData name="Douglas Roark" userId="c54da710-f98a-40d7-a987-3704680192ca" providerId="ADAL" clId="{695C633D-0CF8-46D6-8901-C6D2DDED6A58}" dt="2019-08-05T21:44:24.753" v="37" actId="1076"/>
          <ac:picMkLst>
            <pc:docMk/>
            <pc:sldMk cId="3427555952" sldId="313"/>
            <ac:picMk id="1026" creationId="{23D08118-5A42-422B-9F3C-C200B2222449}"/>
          </ac:picMkLst>
        </pc:picChg>
        <pc:picChg chg="del">
          <ac:chgData name="Douglas Roark" userId="c54da710-f98a-40d7-a987-3704680192ca" providerId="ADAL" clId="{695C633D-0CF8-46D6-8901-C6D2DDED6A58}" dt="2019-08-05T21:41:17.604" v="26" actId="478"/>
          <ac:picMkLst>
            <pc:docMk/>
            <pc:sldMk cId="3427555952" sldId="313"/>
            <ac:picMk id="2052" creationId="{1F7EE4AB-62C8-48A3-B5BB-ED32788BEB03}"/>
          </ac:picMkLst>
        </pc:picChg>
      </pc:sldChg>
      <pc:sldChg chg="modSp modTransition">
        <pc:chgData name="Douglas Roark" userId="c54da710-f98a-40d7-a987-3704680192ca" providerId="ADAL" clId="{695C633D-0CF8-46D6-8901-C6D2DDED6A58}" dt="2019-08-06T20:59:19.986" v="1210"/>
        <pc:sldMkLst>
          <pc:docMk/>
          <pc:sldMk cId="209390041" sldId="325"/>
        </pc:sldMkLst>
        <pc:spChg chg="mod">
          <ac:chgData name="Douglas Roark" userId="c54da710-f98a-40d7-a987-3704680192ca" providerId="ADAL" clId="{695C633D-0CF8-46D6-8901-C6D2DDED6A58}" dt="2019-08-06T12:49:19.502" v="257" actId="20577"/>
          <ac:spMkLst>
            <pc:docMk/>
            <pc:sldMk cId="209390041" sldId="325"/>
            <ac:spMk id="3" creationId="{5312A571-30C7-4569-8848-D56E5E04E3B3}"/>
          </ac:spMkLst>
        </pc:spChg>
      </pc:sldChg>
      <pc:sldChg chg="modTransition">
        <pc:chgData name="Douglas Roark" userId="c54da710-f98a-40d7-a987-3704680192ca" providerId="ADAL" clId="{695C633D-0CF8-46D6-8901-C6D2DDED6A58}" dt="2019-08-06T20:59:19.986" v="1210"/>
        <pc:sldMkLst>
          <pc:docMk/>
          <pc:sldMk cId="1081841599" sldId="334"/>
        </pc:sldMkLst>
      </pc:sldChg>
      <pc:sldChg chg="modTransition">
        <pc:chgData name="Douglas Roark" userId="c54da710-f98a-40d7-a987-3704680192ca" providerId="ADAL" clId="{695C633D-0CF8-46D6-8901-C6D2DDED6A58}" dt="2019-08-06T20:59:19.986" v="1210"/>
        <pc:sldMkLst>
          <pc:docMk/>
          <pc:sldMk cId="3143978686" sldId="340"/>
        </pc:sldMkLst>
      </pc:sldChg>
      <pc:sldChg chg="modTransition">
        <pc:chgData name="Douglas Roark" userId="c54da710-f98a-40d7-a987-3704680192ca" providerId="ADAL" clId="{695C633D-0CF8-46D6-8901-C6D2DDED6A58}" dt="2019-08-06T20:59:19.986" v="1210"/>
        <pc:sldMkLst>
          <pc:docMk/>
          <pc:sldMk cId="2399785276" sldId="372"/>
        </pc:sldMkLst>
      </pc:sldChg>
      <pc:sldChg chg="addSp delSp modSp modTransition">
        <pc:chgData name="Douglas Roark" userId="c54da710-f98a-40d7-a987-3704680192ca" providerId="ADAL" clId="{695C633D-0CF8-46D6-8901-C6D2DDED6A58}" dt="2019-08-06T20:59:19.986" v="1210"/>
        <pc:sldMkLst>
          <pc:docMk/>
          <pc:sldMk cId="1983125176" sldId="376"/>
        </pc:sldMkLst>
        <pc:spChg chg="mod">
          <ac:chgData name="Douglas Roark" userId="c54da710-f98a-40d7-a987-3704680192ca" providerId="ADAL" clId="{695C633D-0CF8-46D6-8901-C6D2DDED6A58}" dt="2019-08-05T21:45:50.867" v="51" actId="108"/>
          <ac:spMkLst>
            <pc:docMk/>
            <pc:sldMk cId="1983125176" sldId="376"/>
            <ac:spMk id="2" creationId="{C1781499-D8C4-4A25-82C2-8595E402E9CE}"/>
          </ac:spMkLst>
        </pc:spChg>
        <pc:spChg chg="mod">
          <ac:chgData name="Douglas Roark" userId="c54da710-f98a-40d7-a987-3704680192ca" providerId="ADAL" clId="{695C633D-0CF8-46D6-8901-C6D2DDED6A58}" dt="2019-08-05T21:46:31.916" v="60" actId="14100"/>
          <ac:spMkLst>
            <pc:docMk/>
            <pc:sldMk cId="1983125176" sldId="376"/>
            <ac:spMk id="6" creationId="{0266C21D-EF71-47A2-8AD6-8BB4BA1D8C24}"/>
          </ac:spMkLst>
        </pc:spChg>
        <pc:spChg chg="del">
          <ac:chgData name="Douglas Roark" userId="c54da710-f98a-40d7-a987-3704680192ca" providerId="ADAL" clId="{695C633D-0CF8-46D6-8901-C6D2DDED6A58}" dt="2019-08-05T21:45:28.312" v="49" actId="478"/>
          <ac:spMkLst>
            <pc:docMk/>
            <pc:sldMk cId="1983125176" sldId="376"/>
            <ac:spMk id="7" creationId="{23B87AF3-7C1C-472F-A22A-F9F766736E96}"/>
          </ac:spMkLst>
        </pc:spChg>
        <pc:picChg chg="add mod">
          <ac:chgData name="Douglas Roark" userId="c54da710-f98a-40d7-a987-3704680192ca" providerId="ADAL" clId="{695C633D-0CF8-46D6-8901-C6D2DDED6A58}" dt="2019-08-05T21:47:57.503" v="66" actId="1076"/>
          <ac:picMkLst>
            <pc:docMk/>
            <pc:sldMk cId="1983125176" sldId="376"/>
            <ac:picMk id="4" creationId="{547A0435-6E15-4565-8BFB-0050DFD9F3B0}"/>
          </ac:picMkLst>
        </pc:picChg>
        <pc:picChg chg="del">
          <ac:chgData name="Douglas Roark" userId="c54da710-f98a-40d7-a987-3704680192ca" providerId="ADAL" clId="{695C633D-0CF8-46D6-8901-C6D2DDED6A58}" dt="2019-08-05T21:45:24.359" v="48" actId="478"/>
          <ac:picMkLst>
            <pc:docMk/>
            <pc:sldMk cId="1983125176" sldId="376"/>
            <ac:picMk id="3074" creationId="{6E95B47B-CCFB-4294-987D-8155E1813BE6}"/>
          </ac:picMkLst>
        </pc:picChg>
      </pc:sldChg>
      <pc:sldChg chg="del">
        <pc:chgData name="Douglas Roark" userId="c54da710-f98a-40d7-a987-3704680192ca" providerId="ADAL" clId="{695C633D-0CF8-46D6-8901-C6D2DDED6A58}" dt="2019-08-05T21:48:23.152" v="69" actId="2696"/>
        <pc:sldMkLst>
          <pc:docMk/>
          <pc:sldMk cId="608381413" sldId="388"/>
        </pc:sldMkLst>
      </pc:sldChg>
      <pc:sldChg chg="modTransition">
        <pc:chgData name="Douglas Roark" userId="c54da710-f98a-40d7-a987-3704680192ca" providerId="ADAL" clId="{695C633D-0CF8-46D6-8901-C6D2DDED6A58}" dt="2019-08-06T20:59:19.986" v="1210"/>
        <pc:sldMkLst>
          <pc:docMk/>
          <pc:sldMk cId="2377582792" sldId="389"/>
        </pc:sldMkLst>
      </pc:sldChg>
      <pc:sldChg chg="modTransition">
        <pc:chgData name="Douglas Roark" userId="c54da710-f98a-40d7-a987-3704680192ca" providerId="ADAL" clId="{695C633D-0CF8-46D6-8901-C6D2DDED6A58}" dt="2019-08-06T20:59:19.986" v="1210"/>
        <pc:sldMkLst>
          <pc:docMk/>
          <pc:sldMk cId="1611350800" sldId="397"/>
        </pc:sldMkLst>
      </pc:sldChg>
      <pc:sldChg chg="del">
        <pc:chgData name="Douglas Roark" userId="c54da710-f98a-40d7-a987-3704680192ca" providerId="ADAL" clId="{695C633D-0CF8-46D6-8901-C6D2DDED6A58}" dt="2019-08-05T21:48:21.725" v="68" actId="2696"/>
        <pc:sldMkLst>
          <pc:docMk/>
          <pc:sldMk cId="464992946" sldId="399"/>
        </pc:sldMkLst>
      </pc:sldChg>
      <pc:sldChg chg="modTransition">
        <pc:chgData name="Douglas Roark" userId="c54da710-f98a-40d7-a987-3704680192ca" providerId="ADAL" clId="{695C633D-0CF8-46D6-8901-C6D2DDED6A58}" dt="2019-08-06T20:59:19.986" v="1210"/>
        <pc:sldMkLst>
          <pc:docMk/>
          <pc:sldMk cId="1905823434" sldId="401"/>
        </pc:sldMkLst>
      </pc:sldChg>
      <pc:sldChg chg="modTransition">
        <pc:chgData name="Douglas Roark" userId="c54da710-f98a-40d7-a987-3704680192ca" providerId="ADAL" clId="{695C633D-0CF8-46D6-8901-C6D2DDED6A58}" dt="2019-08-06T20:59:19.986" v="1210"/>
        <pc:sldMkLst>
          <pc:docMk/>
          <pc:sldMk cId="521912366" sldId="402"/>
        </pc:sldMkLst>
      </pc:sldChg>
      <pc:sldChg chg="del modTransition">
        <pc:chgData name="Douglas Roark" userId="c54da710-f98a-40d7-a987-3704680192ca" providerId="ADAL" clId="{695C633D-0CF8-46D6-8901-C6D2DDED6A58}" dt="2019-08-06T20:59:19.986" v="1210"/>
        <pc:sldMkLst>
          <pc:docMk/>
          <pc:sldMk cId="2807194711" sldId="406"/>
        </pc:sldMkLst>
      </pc:sldChg>
      <pc:sldChg chg="del">
        <pc:chgData name="Douglas Roark" userId="c54da710-f98a-40d7-a987-3704680192ca" providerId="ADAL" clId="{695C633D-0CF8-46D6-8901-C6D2DDED6A58}" dt="2019-08-05T21:49:02.384" v="72" actId="2696"/>
        <pc:sldMkLst>
          <pc:docMk/>
          <pc:sldMk cId="1296859976" sldId="408"/>
        </pc:sldMkLst>
      </pc:sldChg>
      <pc:sldChg chg="del">
        <pc:chgData name="Douglas Roark" userId="c54da710-f98a-40d7-a987-3704680192ca" providerId="ADAL" clId="{695C633D-0CF8-46D6-8901-C6D2DDED6A58}" dt="2019-08-05T21:48:36.588" v="71" actId="2696"/>
        <pc:sldMkLst>
          <pc:docMk/>
          <pc:sldMk cId="3857525913" sldId="409"/>
        </pc:sldMkLst>
      </pc:sldChg>
      <pc:sldChg chg="modTransition">
        <pc:chgData name="Douglas Roark" userId="c54da710-f98a-40d7-a987-3704680192ca" providerId="ADAL" clId="{695C633D-0CF8-46D6-8901-C6D2DDED6A58}" dt="2019-08-06T20:59:19.986" v="1210"/>
        <pc:sldMkLst>
          <pc:docMk/>
          <pc:sldMk cId="1889802937" sldId="410"/>
        </pc:sldMkLst>
      </pc:sldChg>
      <pc:sldChg chg="del">
        <pc:chgData name="Douglas Roark" userId="c54da710-f98a-40d7-a987-3704680192ca" providerId="ADAL" clId="{695C633D-0CF8-46D6-8901-C6D2DDED6A58}" dt="2019-08-05T21:41:05.066" v="24" actId="2696"/>
        <pc:sldMkLst>
          <pc:docMk/>
          <pc:sldMk cId="1081496695" sldId="1078"/>
        </pc:sldMkLst>
      </pc:sldChg>
      <pc:sldChg chg="del">
        <pc:chgData name="Douglas Roark" userId="c54da710-f98a-40d7-a987-3704680192ca" providerId="ADAL" clId="{695C633D-0CF8-46D6-8901-C6D2DDED6A58}" dt="2019-08-05T21:41:08.595" v="25" actId="2696"/>
        <pc:sldMkLst>
          <pc:docMk/>
          <pc:sldMk cId="3332698221" sldId="1079"/>
        </pc:sldMkLst>
      </pc:sldChg>
      <pc:sldChg chg="del modTransition">
        <pc:chgData name="Douglas Roark" userId="c54da710-f98a-40d7-a987-3704680192ca" providerId="ADAL" clId="{695C633D-0CF8-46D6-8901-C6D2DDED6A58}" dt="2019-08-06T14:31:48.493" v="1209" actId="2696"/>
        <pc:sldMkLst>
          <pc:docMk/>
          <pc:sldMk cId="2251593407" sldId="1080"/>
        </pc:sldMkLst>
      </pc:sldChg>
      <pc:sldChg chg="add del">
        <pc:chgData name="Douglas Roark" userId="c54da710-f98a-40d7-a987-3704680192ca" providerId="ADAL" clId="{695C633D-0CF8-46D6-8901-C6D2DDED6A58}" dt="2019-08-05T21:53:23.955" v="77" actId="2696"/>
        <pc:sldMkLst>
          <pc:docMk/>
          <pc:sldMk cId="1085526505" sldId="1081"/>
        </pc:sldMkLst>
      </pc:sldChg>
      <pc:sldChg chg="addSp delSp modSp modTransition">
        <pc:chgData name="Douglas Roark" userId="c54da710-f98a-40d7-a987-3704680192ca" providerId="ADAL" clId="{695C633D-0CF8-46D6-8901-C6D2DDED6A58}" dt="2019-08-06T20:59:19.986" v="1210"/>
        <pc:sldMkLst>
          <pc:docMk/>
          <pc:sldMk cId="3674345344" sldId="1081"/>
        </pc:sldMkLst>
        <pc:spChg chg="del">
          <ac:chgData name="Douglas Roark" userId="c54da710-f98a-40d7-a987-3704680192ca" providerId="ADAL" clId="{695C633D-0CF8-46D6-8901-C6D2DDED6A58}" dt="2019-08-05T21:54:08.968" v="86" actId="478"/>
          <ac:spMkLst>
            <pc:docMk/>
            <pc:sldMk cId="3674345344" sldId="1081"/>
            <ac:spMk id="2" creationId="{6E0DA87E-E574-4F7A-97A9-451E59E9F3B2}"/>
          </ac:spMkLst>
        </pc:spChg>
        <pc:spChg chg="del">
          <ac:chgData name="Douglas Roark" userId="c54da710-f98a-40d7-a987-3704680192ca" providerId="ADAL" clId="{695C633D-0CF8-46D6-8901-C6D2DDED6A58}" dt="2019-08-05T21:54:11.377" v="87" actId="478"/>
          <ac:spMkLst>
            <pc:docMk/>
            <pc:sldMk cId="3674345344" sldId="1081"/>
            <ac:spMk id="3" creationId="{34D12995-D33D-4DD9-882C-677B9482F8F4}"/>
          </ac:spMkLst>
        </pc:spChg>
        <pc:spChg chg="add mod">
          <ac:chgData name="Douglas Roark" userId="c54da710-f98a-40d7-a987-3704680192ca" providerId="ADAL" clId="{695C633D-0CF8-46D6-8901-C6D2DDED6A58}" dt="2019-08-05T21:58:34.566" v="142" actId="1076"/>
          <ac:spMkLst>
            <pc:docMk/>
            <pc:sldMk cId="3674345344" sldId="1081"/>
            <ac:spMk id="5" creationId="{508A4FB6-0DEA-450A-B0C4-81897309DB2F}"/>
          </ac:spMkLst>
        </pc:spChg>
        <pc:spChg chg="add mod">
          <ac:chgData name="Douglas Roark" userId="c54da710-f98a-40d7-a987-3704680192ca" providerId="ADAL" clId="{695C633D-0CF8-46D6-8901-C6D2DDED6A58}" dt="2019-08-05T21:58:36.863" v="143" actId="1076"/>
          <ac:spMkLst>
            <pc:docMk/>
            <pc:sldMk cId="3674345344" sldId="1081"/>
            <ac:spMk id="7" creationId="{5E7C5B36-A946-4A99-BDF3-B4F72F0263A2}"/>
          </ac:spMkLst>
        </pc:spChg>
        <pc:spChg chg="add mod">
          <ac:chgData name="Douglas Roark" userId="c54da710-f98a-40d7-a987-3704680192ca" providerId="ADAL" clId="{695C633D-0CF8-46D6-8901-C6D2DDED6A58}" dt="2019-08-05T21:58:39.796" v="144" actId="1076"/>
          <ac:spMkLst>
            <pc:docMk/>
            <pc:sldMk cId="3674345344" sldId="1081"/>
            <ac:spMk id="8" creationId="{5FF2C183-7AFE-4474-89B6-3A63EE48302B}"/>
          </ac:spMkLst>
        </pc:spChg>
        <pc:spChg chg="add mod">
          <ac:chgData name="Douglas Roark" userId="c54da710-f98a-40d7-a987-3704680192ca" providerId="ADAL" clId="{695C633D-0CF8-46D6-8901-C6D2DDED6A58}" dt="2019-08-05T21:58:31.845" v="141" actId="1076"/>
          <ac:spMkLst>
            <pc:docMk/>
            <pc:sldMk cId="3674345344" sldId="1081"/>
            <ac:spMk id="9" creationId="{0672FFDA-D53A-408C-8D0E-438B238BB15C}"/>
          </ac:spMkLst>
        </pc:spChg>
        <pc:spChg chg="add mod">
          <ac:chgData name="Douglas Roark" userId="c54da710-f98a-40d7-a987-3704680192ca" providerId="ADAL" clId="{695C633D-0CF8-46D6-8901-C6D2DDED6A58}" dt="2019-08-05T22:00:22.929" v="166" actId="108"/>
          <ac:spMkLst>
            <pc:docMk/>
            <pc:sldMk cId="3674345344" sldId="1081"/>
            <ac:spMk id="12" creationId="{068EA869-A15E-4657-9C7D-B99CB69DE69A}"/>
          </ac:spMkLst>
        </pc:spChg>
        <pc:spChg chg="add mod">
          <ac:chgData name="Douglas Roark" userId="c54da710-f98a-40d7-a987-3704680192ca" providerId="ADAL" clId="{695C633D-0CF8-46D6-8901-C6D2DDED6A58}" dt="2019-08-05T22:00:10.695" v="164" actId="1076"/>
          <ac:spMkLst>
            <pc:docMk/>
            <pc:sldMk cId="3674345344" sldId="1081"/>
            <ac:spMk id="13" creationId="{B2331F0A-E40F-4CD6-8879-6D673C0DB4D0}"/>
          </ac:spMkLst>
        </pc:spChg>
        <pc:spChg chg="add mod">
          <ac:chgData name="Douglas Roark" userId="c54da710-f98a-40d7-a987-3704680192ca" providerId="ADAL" clId="{695C633D-0CF8-46D6-8901-C6D2DDED6A58}" dt="2019-08-05T21:57:48.689" v="128" actId="1076"/>
          <ac:spMkLst>
            <pc:docMk/>
            <pc:sldMk cId="3674345344" sldId="1081"/>
            <ac:spMk id="18" creationId="{1093F406-642E-45DB-996A-8E635B1A7AAA}"/>
          </ac:spMkLst>
        </pc:spChg>
        <pc:spChg chg="add mod">
          <ac:chgData name="Douglas Roark" userId="c54da710-f98a-40d7-a987-3704680192ca" providerId="ADAL" clId="{695C633D-0CF8-46D6-8901-C6D2DDED6A58}" dt="2019-08-05T21:57:54.761" v="130" actId="1076"/>
          <ac:spMkLst>
            <pc:docMk/>
            <pc:sldMk cId="3674345344" sldId="1081"/>
            <ac:spMk id="19" creationId="{48FB268B-C1F8-48DA-AB99-53C86596D034}"/>
          </ac:spMkLst>
        </pc:spChg>
        <pc:spChg chg="add mod">
          <ac:chgData name="Douglas Roark" userId="c54da710-f98a-40d7-a987-3704680192ca" providerId="ADAL" clId="{695C633D-0CF8-46D6-8901-C6D2DDED6A58}" dt="2019-08-05T21:58:00.342" v="132" actId="1076"/>
          <ac:spMkLst>
            <pc:docMk/>
            <pc:sldMk cId="3674345344" sldId="1081"/>
            <ac:spMk id="20" creationId="{45A991FA-88ED-4F1F-9761-E45B8B92AAF4}"/>
          </ac:spMkLst>
        </pc:spChg>
        <pc:spChg chg="add mod">
          <ac:chgData name="Douglas Roark" userId="c54da710-f98a-40d7-a987-3704680192ca" providerId="ADAL" clId="{695C633D-0CF8-46D6-8901-C6D2DDED6A58}" dt="2019-08-05T21:58:09.034" v="134" actId="1076"/>
          <ac:spMkLst>
            <pc:docMk/>
            <pc:sldMk cId="3674345344" sldId="1081"/>
            <ac:spMk id="21" creationId="{37BDA70E-E485-4558-8FB4-ECA266F50DE7}"/>
          </ac:spMkLst>
        </pc:spChg>
        <pc:spChg chg="add del mod">
          <ac:chgData name="Douglas Roark" userId="c54da710-f98a-40d7-a987-3704680192ca" providerId="ADAL" clId="{695C633D-0CF8-46D6-8901-C6D2DDED6A58}" dt="2019-08-05T21:54:48.737" v="99" actId="478"/>
          <ac:spMkLst>
            <pc:docMk/>
            <pc:sldMk cId="3674345344" sldId="1081"/>
            <ac:spMk id="25" creationId="{D3CD7B39-63ED-45E7-9DF3-DD2A835AE604}"/>
          </ac:spMkLst>
        </pc:spChg>
        <pc:spChg chg="add mod">
          <ac:chgData name="Douglas Roark" userId="c54da710-f98a-40d7-a987-3704680192ca" providerId="ADAL" clId="{695C633D-0CF8-46D6-8901-C6D2DDED6A58}" dt="2019-08-05T22:00:34.805" v="168" actId="1076"/>
          <ac:spMkLst>
            <pc:docMk/>
            <pc:sldMk cId="3674345344" sldId="1081"/>
            <ac:spMk id="28" creationId="{CBDFBF79-586E-491C-8803-60266595EFA3}"/>
          </ac:spMkLst>
        </pc:spChg>
        <pc:spChg chg="add mod">
          <ac:chgData name="Douglas Roark" userId="c54da710-f98a-40d7-a987-3704680192ca" providerId="ADAL" clId="{695C633D-0CF8-46D6-8901-C6D2DDED6A58}" dt="2019-08-06T12:46:56.995" v="249" actId="1076"/>
          <ac:spMkLst>
            <pc:docMk/>
            <pc:sldMk cId="3674345344" sldId="1081"/>
            <ac:spMk id="31" creationId="{D69769D6-00B1-43A5-BBFE-82944EEAB5FC}"/>
          </ac:spMkLst>
        </pc:spChg>
        <pc:spChg chg="add mod">
          <ac:chgData name="Douglas Roark" userId="c54da710-f98a-40d7-a987-3704680192ca" providerId="ADAL" clId="{695C633D-0CF8-46D6-8901-C6D2DDED6A58}" dt="2019-08-06T12:45:53.933" v="222" actId="108"/>
          <ac:spMkLst>
            <pc:docMk/>
            <pc:sldMk cId="3674345344" sldId="1081"/>
            <ac:spMk id="32" creationId="{CE9D79EA-83C9-4D95-A84D-3FC4A8926A39}"/>
          </ac:spMkLst>
        </pc:spChg>
        <pc:picChg chg="add mod">
          <ac:chgData name="Douglas Roark" userId="c54da710-f98a-40d7-a987-3704680192ca" providerId="ADAL" clId="{695C633D-0CF8-46D6-8901-C6D2DDED6A58}" dt="2019-08-06T12:46:19.809" v="225" actId="1076"/>
          <ac:picMkLst>
            <pc:docMk/>
            <pc:sldMk cId="3674345344" sldId="1081"/>
            <ac:picMk id="4" creationId="{38791416-C862-4300-83EA-1776EA2AE5DF}"/>
          </ac:picMkLst>
        </pc:picChg>
        <pc:picChg chg="add mod">
          <ac:chgData name="Douglas Roark" userId="c54da710-f98a-40d7-a987-3704680192ca" providerId="ADAL" clId="{695C633D-0CF8-46D6-8901-C6D2DDED6A58}" dt="2019-08-05T21:58:18.538" v="137" actId="1076"/>
          <ac:picMkLst>
            <pc:docMk/>
            <pc:sldMk cId="3674345344" sldId="1081"/>
            <ac:picMk id="6" creationId="{790A9D1F-D4CB-42CD-B50B-055F4FB7FB45}"/>
          </ac:picMkLst>
        </pc:picChg>
        <pc:picChg chg="add mod">
          <ac:chgData name="Douglas Roark" userId="c54da710-f98a-40d7-a987-3704680192ca" providerId="ADAL" clId="{695C633D-0CF8-46D6-8901-C6D2DDED6A58}" dt="2019-08-05T22:00:06.934" v="162" actId="1076"/>
          <ac:picMkLst>
            <pc:docMk/>
            <pc:sldMk cId="3674345344" sldId="1081"/>
            <ac:picMk id="10" creationId="{B7C10B6F-C0F7-4FF5-AB8A-C2F61F883322}"/>
          </ac:picMkLst>
        </pc:picChg>
        <pc:picChg chg="add mod">
          <ac:chgData name="Douglas Roark" userId="c54da710-f98a-40d7-a987-3704680192ca" providerId="ADAL" clId="{695C633D-0CF8-46D6-8901-C6D2DDED6A58}" dt="2019-08-05T22:00:08.399" v="163" actId="1076"/>
          <ac:picMkLst>
            <pc:docMk/>
            <pc:sldMk cId="3674345344" sldId="1081"/>
            <ac:picMk id="11" creationId="{92E73A1D-7DBD-4F34-A9D4-0A6EB28B3E3F}"/>
          </ac:picMkLst>
        </pc:picChg>
        <pc:picChg chg="add mod">
          <ac:chgData name="Douglas Roark" userId="c54da710-f98a-40d7-a987-3704680192ca" providerId="ADAL" clId="{695C633D-0CF8-46D6-8901-C6D2DDED6A58}" dt="2019-08-05T21:57:45.551" v="127" actId="1076"/>
          <ac:picMkLst>
            <pc:docMk/>
            <pc:sldMk cId="3674345344" sldId="1081"/>
            <ac:picMk id="14" creationId="{55AC37E6-2A75-4925-823B-79984204B744}"/>
          </ac:picMkLst>
        </pc:picChg>
        <pc:picChg chg="add mod">
          <ac:chgData name="Douglas Roark" userId="c54da710-f98a-40d7-a987-3704680192ca" providerId="ADAL" clId="{695C633D-0CF8-46D6-8901-C6D2DDED6A58}" dt="2019-08-05T21:57:52.057" v="129" actId="1076"/>
          <ac:picMkLst>
            <pc:docMk/>
            <pc:sldMk cId="3674345344" sldId="1081"/>
            <ac:picMk id="15" creationId="{158AE17D-B4CD-4B20-8797-838B8D64A986}"/>
          </ac:picMkLst>
        </pc:picChg>
        <pc:picChg chg="add mod">
          <ac:chgData name="Douglas Roark" userId="c54da710-f98a-40d7-a987-3704680192ca" providerId="ADAL" clId="{695C633D-0CF8-46D6-8901-C6D2DDED6A58}" dt="2019-08-05T21:57:57.604" v="131" actId="1076"/>
          <ac:picMkLst>
            <pc:docMk/>
            <pc:sldMk cId="3674345344" sldId="1081"/>
            <ac:picMk id="16" creationId="{CCA27258-1837-4B98-8AEF-BB3BBBE578EC}"/>
          </ac:picMkLst>
        </pc:picChg>
        <pc:picChg chg="add mod">
          <ac:chgData name="Douglas Roark" userId="c54da710-f98a-40d7-a987-3704680192ca" providerId="ADAL" clId="{695C633D-0CF8-46D6-8901-C6D2DDED6A58}" dt="2019-08-05T21:58:04.713" v="133" actId="1076"/>
          <ac:picMkLst>
            <pc:docMk/>
            <pc:sldMk cId="3674345344" sldId="1081"/>
            <ac:picMk id="17" creationId="{5F780806-5AB3-4CEF-8420-68EA73625CD5}"/>
          </ac:picMkLst>
        </pc:picChg>
        <pc:picChg chg="add mod">
          <ac:chgData name="Douglas Roark" userId="c54da710-f98a-40d7-a987-3704680192ca" providerId="ADAL" clId="{695C633D-0CF8-46D6-8901-C6D2DDED6A58}" dt="2019-08-05T21:58:15.672" v="136" actId="1076"/>
          <ac:picMkLst>
            <pc:docMk/>
            <pc:sldMk cId="3674345344" sldId="1081"/>
            <ac:picMk id="22" creationId="{9DF71468-A620-4873-A15D-6406A6768A70}"/>
          </ac:picMkLst>
        </pc:picChg>
        <pc:picChg chg="add mod">
          <ac:chgData name="Douglas Roark" userId="c54da710-f98a-40d7-a987-3704680192ca" providerId="ADAL" clId="{695C633D-0CF8-46D6-8901-C6D2DDED6A58}" dt="2019-08-05T21:58:24.736" v="140" actId="1076"/>
          <ac:picMkLst>
            <pc:docMk/>
            <pc:sldMk cId="3674345344" sldId="1081"/>
            <ac:picMk id="23" creationId="{1569F3CD-0315-4FF5-BB85-5795514E45A9}"/>
          </ac:picMkLst>
        </pc:picChg>
        <pc:picChg chg="add mod">
          <ac:chgData name="Douglas Roark" userId="c54da710-f98a-40d7-a987-3704680192ca" providerId="ADAL" clId="{695C633D-0CF8-46D6-8901-C6D2DDED6A58}" dt="2019-08-05T21:58:13.362" v="135" actId="1076"/>
          <ac:picMkLst>
            <pc:docMk/>
            <pc:sldMk cId="3674345344" sldId="1081"/>
            <ac:picMk id="24" creationId="{E268F96E-89B8-4793-A604-65299F548D70}"/>
          </ac:picMkLst>
        </pc:picChg>
        <pc:picChg chg="add mod">
          <ac:chgData name="Douglas Roark" userId="c54da710-f98a-40d7-a987-3704680192ca" providerId="ADAL" clId="{695C633D-0CF8-46D6-8901-C6D2DDED6A58}" dt="2019-08-05T22:00:30.924" v="167" actId="1076"/>
          <ac:picMkLst>
            <pc:docMk/>
            <pc:sldMk cId="3674345344" sldId="1081"/>
            <ac:picMk id="27" creationId="{99198501-BAD9-44DE-9B00-1648082A7483}"/>
          </ac:picMkLst>
        </pc:picChg>
        <pc:picChg chg="add mod">
          <ac:chgData name="Douglas Roark" userId="c54da710-f98a-40d7-a987-3704680192ca" providerId="ADAL" clId="{695C633D-0CF8-46D6-8901-C6D2DDED6A58}" dt="2019-08-06T12:47:44.291" v="251" actId="14100"/>
          <ac:picMkLst>
            <pc:docMk/>
            <pc:sldMk cId="3674345344" sldId="1081"/>
            <ac:picMk id="30" creationId="{3D339E22-BA38-4EA1-8145-D0AD692E5EFD}"/>
          </ac:picMkLst>
        </pc:picChg>
        <pc:picChg chg="add del mod">
          <ac:chgData name="Douglas Roark" userId="c54da710-f98a-40d7-a987-3704680192ca" providerId="ADAL" clId="{695C633D-0CF8-46D6-8901-C6D2DDED6A58}" dt="2019-08-05T22:01:46.712" v="172" actId="478"/>
          <ac:picMkLst>
            <pc:docMk/>
            <pc:sldMk cId="3674345344" sldId="1081"/>
            <ac:picMk id="1026" creationId="{BF3C3A76-6CC9-455F-9C05-E2731513CEA2}"/>
          </ac:picMkLst>
        </pc:picChg>
      </pc:sldChg>
      <pc:sldChg chg="del">
        <pc:chgData name="Douglas Roark" userId="c54da710-f98a-40d7-a987-3704680192ca" providerId="ADAL" clId="{695C633D-0CF8-46D6-8901-C6D2DDED6A58}" dt="2019-08-05T21:48:34.967" v="70" actId="2696"/>
        <pc:sldMkLst>
          <pc:docMk/>
          <pc:sldMk cId="3881265447" sldId="1081"/>
        </pc:sldMkLst>
      </pc:sldChg>
      <pc:sldChg chg="del">
        <pc:chgData name="Douglas Roark" userId="c54da710-f98a-40d7-a987-3704680192ca" providerId="ADAL" clId="{695C633D-0CF8-46D6-8901-C6D2DDED6A58}" dt="2019-08-05T21:40:24.866" v="8" actId="2696"/>
        <pc:sldMkLst>
          <pc:docMk/>
          <pc:sldMk cId="2477459960" sldId="1082"/>
        </pc:sldMkLst>
      </pc:sldChg>
      <pc:sldChg chg="addSp delSp modSp add del">
        <pc:chgData name="Douglas Roark" userId="c54da710-f98a-40d7-a987-3704680192ca" providerId="ADAL" clId="{695C633D-0CF8-46D6-8901-C6D2DDED6A58}" dt="2019-08-06T14:11:43.882" v="936" actId="2696"/>
        <pc:sldMkLst>
          <pc:docMk/>
          <pc:sldMk cId="2881675892" sldId="1082"/>
        </pc:sldMkLst>
        <pc:spChg chg="mod">
          <ac:chgData name="Douglas Roark" userId="c54da710-f98a-40d7-a987-3704680192ca" providerId="ADAL" clId="{695C633D-0CF8-46D6-8901-C6D2DDED6A58}" dt="2019-08-06T12:52:42.944" v="295" actId="1076"/>
          <ac:spMkLst>
            <pc:docMk/>
            <pc:sldMk cId="2881675892" sldId="1082"/>
            <ac:spMk id="6" creationId="{84582C1C-464F-463D-BF9A-486979B40057}"/>
          </ac:spMkLst>
        </pc:spChg>
        <pc:picChg chg="del">
          <ac:chgData name="Douglas Roark" userId="c54da710-f98a-40d7-a987-3704680192ca" providerId="ADAL" clId="{695C633D-0CF8-46D6-8901-C6D2DDED6A58}" dt="2019-08-06T12:49:56.547" v="259" actId="478"/>
          <ac:picMkLst>
            <pc:docMk/>
            <pc:sldMk cId="2881675892" sldId="1082"/>
            <ac:picMk id="5" creationId="{D7C8B6C8-8334-42B9-9B78-9EC47628B15D}"/>
          </ac:picMkLst>
        </pc:picChg>
        <pc:picChg chg="add mod">
          <ac:chgData name="Douglas Roark" userId="c54da710-f98a-40d7-a987-3704680192ca" providerId="ADAL" clId="{695C633D-0CF8-46D6-8901-C6D2DDED6A58}" dt="2019-08-06T12:52:50.498" v="297" actId="14100"/>
          <ac:picMkLst>
            <pc:docMk/>
            <pc:sldMk cId="2881675892" sldId="1082"/>
            <ac:picMk id="2050" creationId="{4446AB5A-7800-405E-8B52-C8CE7B491A21}"/>
          </ac:picMkLst>
        </pc:picChg>
      </pc:sldChg>
      <pc:sldChg chg="addSp delSp modSp add modTransition">
        <pc:chgData name="Douglas Roark" userId="c54da710-f98a-40d7-a987-3704680192ca" providerId="ADAL" clId="{695C633D-0CF8-46D6-8901-C6D2DDED6A58}" dt="2019-08-06T20:59:19.986" v="1210"/>
        <pc:sldMkLst>
          <pc:docMk/>
          <pc:sldMk cId="258083226" sldId="1083"/>
        </pc:sldMkLst>
        <pc:spChg chg="mod">
          <ac:chgData name="Douglas Roark" userId="c54da710-f98a-40d7-a987-3704680192ca" providerId="ADAL" clId="{695C633D-0CF8-46D6-8901-C6D2DDED6A58}" dt="2019-08-06T12:53:40.583" v="329" actId="1076"/>
          <ac:spMkLst>
            <pc:docMk/>
            <pc:sldMk cId="258083226" sldId="1083"/>
            <ac:spMk id="6" creationId="{84582C1C-464F-463D-BF9A-486979B40057}"/>
          </ac:spMkLst>
        </pc:spChg>
        <pc:picChg chg="del">
          <ac:chgData name="Douglas Roark" userId="c54da710-f98a-40d7-a987-3704680192ca" providerId="ADAL" clId="{695C633D-0CF8-46D6-8901-C6D2DDED6A58}" dt="2019-08-06T12:53:08.008" v="299" actId="478"/>
          <ac:picMkLst>
            <pc:docMk/>
            <pc:sldMk cId="258083226" sldId="1083"/>
            <ac:picMk id="2050" creationId="{4446AB5A-7800-405E-8B52-C8CE7B491A21}"/>
          </ac:picMkLst>
        </pc:picChg>
        <pc:picChg chg="add mod">
          <ac:chgData name="Douglas Roark" userId="c54da710-f98a-40d7-a987-3704680192ca" providerId="ADAL" clId="{695C633D-0CF8-46D6-8901-C6D2DDED6A58}" dt="2019-08-06T12:54:01.374" v="334" actId="1076"/>
          <ac:picMkLst>
            <pc:docMk/>
            <pc:sldMk cId="258083226" sldId="1083"/>
            <ac:picMk id="3074" creationId="{E5BC736A-617D-44A6-AF90-C20F73AAD75B}"/>
          </ac:picMkLst>
        </pc:picChg>
      </pc:sldChg>
      <pc:sldChg chg="addSp delSp modSp add modTransition">
        <pc:chgData name="Douglas Roark" userId="c54da710-f98a-40d7-a987-3704680192ca" providerId="ADAL" clId="{695C633D-0CF8-46D6-8901-C6D2DDED6A58}" dt="2019-08-06T20:59:19.986" v="1210"/>
        <pc:sldMkLst>
          <pc:docMk/>
          <pc:sldMk cId="2716838969" sldId="1084"/>
        </pc:sldMkLst>
        <pc:spChg chg="mod">
          <ac:chgData name="Douglas Roark" userId="c54da710-f98a-40d7-a987-3704680192ca" providerId="ADAL" clId="{695C633D-0CF8-46D6-8901-C6D2DDED6A58}" dt="2019-08-06T13:05:36.471" v="480" actId="20577"/>
          <ac:spMkLst>
            <pc:docMk/>
            <pc:sldMk cId="2716838969" sldId="1084"/>
            <ac:spMk id="6" creationId="{84582C1C-464F-463D-BF9A-486979B40057}"/>
          </ac:spMkLst>
        </pc:spChg>
        <pc:picChg chg="add mod">
          <ac:chgData name="Douglas Roark" userId="c54da710-f98a-40d7-a987-3704680192ca" providerId="ADAL" clId="{695C633D-0CF8-46D6-8901-C6D2DDED6A58}" dt="2019-08-06T13:03:11.505" v="396" actId="1076"/>
          <ac:picMkLst>
            <pc:docMk/>
            <pc:sldMk cId="2716838969" sldId="1084"/>
            <ac:picMk id="2" creationId="{90985992-CC08-47D1-ADDC-7656C7CDB34F}"/>
          </ac:picMkLst>
        </pc:picChg>
        <pc:picChg chg="del">
          <ac:chgData name="Douglas Roark" userId="c54da710-f98a-40d7-a987-3704680192ca" providerId="ADAL" clId="{695C633D-0CF8-46D6-8901-C6D2DDED6A58}" dt="2019-08-06T12:54:20.751" v="336" actId="478"/>
          <ac:picMkLst>
            <pc:docMk/>
            <pc:sldMk cId="2716838969" sldId="1084"/>
            <ac:picMk id="3074" creationId="{E5BC736A-617D-44A6-AF90-C20F73AAD75B}"/>
          </ac:picMkLst>
        </pc:picChg>
      </pc:sldChg>
      <pc:sldChg chg="addSp delSp modSp add modTransition">
        <pc:chgData name="Douglas Roark" userId="c54da710-f98a-40d7-a987-3704680192ca" providerId="ADAL" clId="{695C633D-0CF8-46D6-8901-C6D2DDED6A58}" dt="2019-08-06T20:59:19.986" v="1210"/>
        <pc:sldMkLst>
          <pc:docMk/>
          <pc:sldMk cId="3812276046" sldId="1085"/>
        </pc:sldMkLst>
        <pc:spChg chg="mod">
          <ac:chgData name="Douglas Roark" userId="c54da710-f98a-40d7-a987-3704680192ca" providerId="ADAL" clId="{695C633D-0CF8-46D6-8901-C6D2DDED6A58}" dt="2019-08-06T13:05:05.856" v="437" actId="20577"/>
          <ac:spMkLst>
            <pc:docMk/>
            <pc:sldMk cId="3812276046" sldId="1085"/>
            <ac:spMk id="6" creationId="{84582C1C-464F-463D-BF9A-486979B40057}"/>
          </ac:spMkLst>
        </pc:spChg>
        <pc:picChg chg="del">
          <ac:chgData name="Douglas Roark" userId="c54da710-f98a-40d7-a987-3704680192ca" providerId="ADAL" clId="{695C633D-0CF8-46D6-8901-C6D2DDED6A58}" dt="2019-08-06T13:03:38.223" v="398" actId="478"/>
          <ac:picMkLst>
            <pc:docMk/>
            <pc:sldMk cId="3812276046" sldId="1085"/>
            <ac:picMk id="2" creationId="{90985992-CC08-47D1-ADDC-7656C7CDB34F}"/>
          </ac:picMkLst>
        </pc:picChg>
        <pc:picChg chg="add mod">
          <ac:chgData name="Douglas Roark" userId="c54da710-f98a-40d7-a987-3704680192ca" providerId="ADAL" clId="{695C633D-0CF8-46D6-8901-C6D2DDED6A58}" dt="2019-08-06T13:04:52.099" v="401" actId="1076"/>
          <ac:picMkLst>
            <pc:docMk/>
            <pc:sldMk cId="3812276046" sldId="1085"/>
            <ac:picMk id="3" creationId="{72E95222-8C9C-46A0-B909-E2D80E3C329A}"/>
          </ac:picMkLst>
        </pc:picChg>
      </pc:sldChg>
      <pc:sldChg chg="addSp delSp modSp add modTransition">
        <pc:chgData name="Douglas Roark" userId="c54da710-f98a-40d7-a987-3704680192ca" providerId="ADAL" clId="{695C633D-0CF8-46D6-8901-C6D2DDED6A58}" dt="2019-08-06T20:59:19.986" v="1210"/>
        <pc:sldMkLst>
          <pc:docMk/>
          <pc:sldMk cId="780519944" sldId="1086"/>
        </pc:sldMkLst>
        <pc:spChg chg="mod">
          <ac:chgData name="Douglas Roark" userId="c54da710-f98a-40d7-a987-3704680192ca" providerId="ADAL" clId="{695C633D-0CF8-46D6-8901-C6D2DDED6A58}" dt="2019-08-06T13:07:50.892" v="521" actId="14100"/>
          <ac:spMkLst>
            <pc:docMk/>
            <pc:sldMk cId="780519944" sldId="1086"/>
            <ac:spMk id="6" creationId="{84582C1C-464F-463D-BF9A-486979B40057}"/>
          </ac:spMkLst>
        </pc:spChg>
        <pc:picChg chg="add mod">
          <ac:chgData name="Douglas Roark" userId="c54da710-f98a-40d7-a987-3704680192ca" providerId="ADAL" clId="{695C633D-0CF8-46D6-8901-C6D2DDED6A58}" dt="2019-08-06T13:08:04.462" v="525" actId="14100"/>
          <ac:picMkLst>
            <pc:docMk/>
            <pc:sldMk cId="780519944" sldId="1086"/>
            <ac:picMk id="2" creationId="{B3752962-C389-4229-8132-8EC093343296}"/>
          </ac:picMkLst>
        </pc:picChg>
        <pc:picChg chg="del">
          <ac:chgData name="Douglas Roark" userId="c54da710-f98a-40d7-a987-3704680192ca" providerId="ADAL" clId="{695C633D-0CF8-46D6-8901-C6D2DDED6A58}" dt="2019-08-06T13:05:57.465" v="482" actId="478"/>
          <ac:picMkLst>
            <pc:docMk/>
            <pc:sldMk cId="780519944" sldId="1086"/>
            <ac:picMk id="3" creationId="{72E95222-8C9C-46A0-B909-E2D80E3C329A}"/>
          </ac:picMkLst>
        </pc:picChg>
      </pc:sldChg>
      <pc:sldChg chg="addSp delSp modSp add modTransition">
        <pc:chgData name="Douglas Roark" userId="c54da710-f98a-40d7-a987-3704680192ca" providerId="ADAL" clId="{695C633D-0CF8-46D6-8901-C6D2DDED6A58}" dt="2019-08-06T20:59:19.986" v="1210"/>
        <pc:sldMkLst>
          <pc:docMk/>
          <pc:sldMk cId="783465780" sldId="1087"/>
        </pc:sldMkLst>
        <pc:spChg chg="add del mod">
          <ac:chgData name="Douglas Roark" userId="c54da710-f98a-40d7-a987-3704680192ca" providerId="ADAL" clId="{695C633D-0CF8-46D6-8901-C6D2DDED6A58}" dt="2019-08-06T13:13:21.457" v="558" actId="20577"/>
          <ac:spMkLst>
            <pc:docMk/>
            <pc:sldMk cId="783465780" sldId="1087"/>
            <ac:spMk id="6" creationId="{84582C1C-464F-463D-BF9A-486979B40057}"/>
          </ac:spMkLst>
        </pc:spChg>
        <pc:picChg chg="add del mod">
          <ac:chgData name="Douglas Roark" userId="c54da710-f98a-40d7-a987-3704680192ca" providerId="ADAL" clId="{695C633D-0CF8-46D6-8901-C6D2DDED6A58}" dt="2019-08-06T13:11:29.649" v="528" actId="478"/>
          <ac:picMkLst>
            <pc:docMk/>
            <pc:sldMk cId="783465780" sldId="1087"/>
            <ac:picMk id="2" creationId="{FFB00C38-4C18-4C1D-980B-24C6FF42B8B7}"/>
          </ac:picMkLst>
        </pc:picChg>
        <pc:picChg chg="add mod">
          <ac:chgData name="Douglas Roark" userId="c54da710-f98a-40d7-a987-3704680192ca" providerId="ADAL" clId="{695C633D-0CF8-46D6-8901-C6D2DDED6A58}" dt="2019-08-06T13:11:47.775" v="532" actId="1076"/>
          <ac:picMkLst>
            <pc:docMk/>
            <pc:sldMk cId="783465780" sldId="1087"/>
            <ac:picMk id="3" creationId="{2AE22727-5299-4CA2-A189-FADD3484D82F}"/>
          </ac:picMkLst>
        </pc:picChg>
        <pc:picChg chg="add del">
          <ac:chgData name="Douglas Roark" userId="c54da710-f98a-40d7-a987-3704680192ca" providerId="ADAL" clId="{695C633D-0CF8-46D6-8901-C6D2DDED6A58}" dt="2019-08-06T13:12:24.089" v="536" actId="478"/>
          <ac:picMkLst>
            <pc:docMk/>
            <pc:sldMk cId="783465780" sldId="1087"/>
            <ac:picMk id="5" creationId="{60AA02D6-4832-44A4-9BBF-A5F8E235578F}"/>
          </ac:picMkLst>
        </pc:picChg>
        <pc:picChg chg="add mod">
          <ac:chgData name="Douglas Roark" userId="c54da710-f98a-40d7-a987-3704680192ca" providerId="ADAL" clId="{695C633D-0CF8-46D6-8901-C6D2DDED6A58}" dt="2019-08-06T13:13:10.144" v="539" actId="1076"/>
          <ac:picMkLst>
            <pc:docMk/>
            <pc:sldMk cId="783465780" sldId="1087"/>
            <ac:picMk id="8194" creationId="{E5D11097-4469-4DB1-9C0A-58FB72136D9C}"/>
          </ac:picMkLst>
        </pc:picChg>
      </pc:sldChg>
      <pc:sldChg chg="addSp modSp add modTransition">
        <pc:chgData name="Douglas Roark" userId="c54da710-f98a-40d7-a987-3704680192ca" providerId="ADAL" clId="{695C633D-0CF8-46D6-8901-C6D2DDED6A58}" dt="2019-08-06T20:59:19.986" v="1210"/>
        <pc:sldMkLst>
          <pc:docMk/>
          <pc:sldMk cId="3775300539" sldId="1088"/>
        </pc:sldMkLst>
        <pc:spChg chg="mod">
          <ac:chgData name="Douglas Roark" userId="c54da710-f98a-40d7-a987-3704680192ca" providerId="ADAL" clId="{695C633D-0CF8-46D6-8901-C6D2DDED6A58}" dt="2019-08-06T13:16:52.265" v="602" actId="14100"/>
          <ac:spMkLst>
            <pc:docMk/>
            <pc:sldMk cId="3775300539" sldId="1088"/>
            <ac:spMk id="6" creationId="{84582C1C-464F-463D-BF9A-486979B40057}"/>
          </ac:spMkLst>
        </pc:spChg>
        <pc:picChg chg="add mod">
          <ac:chgData name="Douglas Roark" userId="c54da710-f98a-40d7-a987-3704680192ca" providerId="ADAL" clId="{695C633D-0CF8-46D6-8901-C6D2DDED6A58}" dt="2019-08-06T13:16:59.328" v="604" actId="14100"/>
          <ac:picMkLst>
            <pc:docMk/>
            <pc:sldMk cId="3775300539" sldId="1088"/>
            <ac:picMk id="2" creationId="{5F4CA6D7-5617-49FD-88CA-39E8D8E032B4}"/>
          </ac:picMkLst>
        </pc:picChg>
        <pc:picChg chg="add mod">
          <ac:chgData name="Douglas Roark" userId="c54da710-f98a-40d7-a987-3704680192ca" providerId="ADAL" clId="{695C633D-0CF8-46D6-8901-C6D2DDED6A58}" dt="2019-08-06T13:17:11.356" v="605" actId="1076"/>
          <ac:picMkLst>
            <pc:docMk/>
            <pc:sldMk cId="3775300539" sldId="1088"/>
            <ac:picMk id="5" creationId="{9566F869-B998-4DD0-BB50-D09719677CFE}"/>
          </ac:picMkLst>
        </pc:picChg>
      </pc:sldChg>
      <pc:sldChg chg="addSp modSp add modTransition">
        <pc:chgData name="Douglas Roark" userId="c54da710-f98a-40d7-a987-3704680192ca" providerId="ADAL" clId="{695C633D-0CF8-46D6-8901-C6D2DDED6A58}" dt="2019-08-06T20:59:19.986" v="1210"/>
        <pc:sldMkLst>
          <pc:docMk/>
          <pc:sldMk cId="196347584" sldId="1089"/>
        </pc:sldMkLst>
        <pc:spChg chg="mod">
          <ac:chgData name="Douglas Roark" userId="c54da710-f98a-40d7-a987-3704680192ca" providerId="ADAL" clId="{695C633D-0CF8-46D6-8901-C6D2DDED6A58}" dt="2019-08-06T13:19:41.350" v="624" actId="1076"/>
          <ac:spMkLst>
            <pc:docMk/>
            <pc:sldMk cId="196347584" sldId="1089"/>
            <ac:spMk id="6" creationId="{84582C1C-464F-463D-BF9A-486979B40057}"/>
          </ac:spMkLst>
        </pc:spChg>
        <pc:picChg chg="add mod">
          <ac:chgData name="Douglas Roark" userId="c54da710-f98a-40d7-a987-3704680192ca" providerId="ADAL" clId="{695C633D-0CF8-46D6-8901-C6D2DDED6A58}" dt="2019-08-06T13:20:17.972" v="629" actId="1076"/>
          <ac:picMkLst>
            <pc:docMk/>
            <pc:sldMk cId="196347584" sldId="1089"/>
            <ac:picMk id="2" creationId="{CBB554AD-3CA9-4D1F-BB19-048F8155E917}"/>
          </ac:picMkLst>
        </pc:picChg>
        <pc:picChg chg="add mod">
          <ac:chgData name="Douglas Roark" userId="c54da710-f98a-40d7-a987-3704680192ca" providerId="ADAL" clId="{695C633D-0CF8-46D6-8901-C6D2DDED6A58}" dt="2019-08-06T13:20:51.746" v="634" actId="1076"/>
          <ac:picMkLst>
            <pc:docMk/>
            <pc:sldMk cId="196347584" sldId="1089"/>
            <ac:picMk id="3" creationId="{C1B2173D-516C-4AF4-B59C-5DCFE8704A31}"/>
          </ac:picMkLst>
        </pc:picChg>
        <pc:picChg chg="add mod">
          <ac:chgData name="Douglas Roark" userId="c54da710-f98a-40d7-a987-3704680192ca" providerId="ADAL" clId="{695C633D-0CF8-46D6-8901-C6D2DDED6A58}" dt="2019-08-06T13:20:42.228" v="630" actId="1076"/>
          <ac:picMkLst>
            <pc:docMk/>
            <pc:sldMk cId="196347584" sldId="1089"/>
            <ac:picMk id="6146" creationId="{123EEFE0-E559-4799-AEF9-00BF88F5DEAB}"/>
          </ac:picMkLst>
        </pc:picChg>
      </pc:sldChg>
      <pc:sldChg chg="addSp delSp modSp add modTransition">
        <pc:chgData name="Douglas Roark" userId="c54da710-f98a-40d7-a987-3704680192ca" providerId="ADAL" clId="{695C633D-0CF8-46D6-8901-C6D2DDED6A58}" dt="2019-08-06T20:59:19.986" v="1210"/>
        <pc:sldMkLst>
          <pc:docMk/>
          <pc:sldMk cId="2243373229" sldId="1090"/>
        </pc:sldMkLst>
        <pc:spChg chg="add del">
          <ac:chgData name="Douglas Roark" userId="c54da710-f98a-40d7-a987-3704680192ca" providerId="ADAL" clId="{695C633D-0CF8-46D6-8901-C6D2DDED6A58}" dt="2019-08-06T13:22:44.873" v="643"/>
          <ac:spMkLst>
            <pc:docMk/>
            <pc:sldMk cId="2243373229" sldId="1090"/>
            <ac:spMk id="3" creationId="{EBCC3381-FFA0-425C-BE7B-90AA12050FC3}"/>
          </ac:spMkLst>
        </pc:spChg>
        <pc:spChg chg="add del">
          <ac:chgData name="Douglas Roark" userId="c54da710-f98a-40d7-a987-3704680192ca" providerId="ADAL" clId="{695C633D-0CF8-46D6-8901-C6D2DDED6A58}" dt="2019-08-06T13:23:00.185" v="647"/>
          <ac:spMkLst>
            <pc:docMk/>
            <pc:sldMk cId="2243373229" sldId="1090"/>
            <ac:spMk id="5" creationId="{96ECC870-1ECD-41AE-9E7C-04BE5B9ED052}"/>
          </ac:spMkLst>
        </pc:spChg>
        <pc:spChg chg="mod">
          <ac:chgData name="Douglas Roark" userId="c54da710-f98a-40d7-a987-3704680192ca" providerId="ADAL" clId="{695C633D-0CF8-46D6-8901-C6D2DDED6A58}" dt="2019-08-06T13:24:02.424" v="662" actId="1076"/>
          <ac:spMkLst>
            <pc:docMk/>
            <pc:sldMk cId="2243373229" sldId="1090"/>
            <ac:spMk id="6" creationId="{84582C1C-464F-463D-BF9A-486979B40057}"/>
          </ac:spMkLst>
        </pc:spChg>
        <pc:picChg chg="add mod">
          <ac:chgData name="Douglas Roark" userId="c54da710-f98a-40d7-a987-3704680192ca" providerId="ADAL" clId="{695C633D-0CF8-46D6-8901-C6D2DDED6A58}" dt="2019-08-06T13:24:05.619" v="663" actId="14100"/>
          <ac:picMkLst>
            <pc:docMk/>
            <pc:sldMk cId="2243373229" sldId="1090"/>
            <ac:picMk id="2" creationId="{7E80A420-C710-44AA-A313-0E688A39792E}"/>
          </ac:picMkLst>
        </pc:picChg>
        <pc:picChg chg="add mod">
          <ac:chgData name="Douglas Roark" userId="c54da710-f98a-40d7-a987-3704680192ca" providerId="ADAL" clId="{695C633D-0CF8-46D6-8901-C6D2DDED6A58}" dt="2019-08-06T13:24:11.317" v="665" actId="1076"/>
          <ac:picMkLst>
            <pc:docMk/>
            <pc:sldMk cId="2243373229" sldId="1090"/>
            <ac:picMk id="5126" creationId="{D5001351-FE0F-4250-AE4D-9370D14D3523}"/>
          </ac:picMkLst>
        </pc:picChg>
      </pc:sldChg>
      <pc:sldChg chg="addSp delSp modSp add modTransition">
        <pc:chgData name="Douglas Roark" userId="c54da710-f98a-40d7-a987-3704680192ca" providerId="ADAL" clId="{695C633D-0CF8-46D6-8901-C6D2DDED6A58}" dt="2019-08-06T20:59:19.986" v="1210"/>
        <pc:sldMkLst>
          <pc:docMk/>
          <pc:sldMk cId="2364602916" sldId="1091"/>
        </pc:sldMkLst>
        <pc:spChg chg="add mod">
          <ac:chgData name="Douglas Roark" userId="c54da710-f98a-40d7-a987-3704680192ca" providerId="ADAL" clId="{695C633D-0CF8-46D6-8901-C6D2DDED6A58}" dt="2019-08-06T13:36:14.316" v="801" actId="1076"/>
          <ac:spMkLst>
            <pc:docMk/>
            <pc:sldMk cId="2364602916" sldId="1091"/>
            <ac:spMk id="2" creationId="{804C7E4F-3765-4D38-BDC6-131408645010}"/>
          </ac:spMkLst>
        </pc:spChg>
        <pc:spChg chg="add del">
          <ac:chgData name="Douglas Roark" userId="c54da710-f98a-40d7-a987-3704680192ca" providerId="ADAL" clId="{695C633D-0CF8-46D6-8901-C6D2DDED6A58}" dt="2019-08-06T13:32:21.906" v="748"/>
          <ac:spMkLst>
            <pc:docMk/>
            <pc:sldMk cId="2364602916" sldId="1091"/>
            <ac:spMk id="5" creationId="{A5D2D712-3781-4973-BEB5-638C6FAA8101}"/>
          </ac:spMkLst>
        </pc:spChg>
        <pc:spChg chg="mod">
          <ac:chgData name="Douglas Roark" userId="c54da710-f98a-40d7-a987-3704680192ca" providerId="ADAL" clId="{695C633D-0CF8-46D6-8901-C6D2DDED6A58}" dt="2019-08-06T13:28:13.271" v="681" actId="14100"/>
          <ac:spMkLst>
            <pc:docMk/>
            <pc:sldMk cId="2364602916" sldId="1091"/>
            <ac:spMk id="6" creationId="{84582C1C-464F-463D-BF9A-486979B40057}"/>
          </ac:spMkLst>
        </pc:spChg>
        <pc:spChg chg="add del mod">
          <ac:chgData name="Douglas Roark" userId="c54da710-f98a-40d7-a987-3704680192ca" providerId="ADAL" clId="{695C633D-0CF8-46D6-8901-C6D2DDED6A58}" dt="2019-08-06T13:34:00.102" v="765"/>
          <ac:spMkLst>
            <pc:docMk/>
            <pc:sldMk cId="2364602916" sldId="1091"/>
            <ac:spMk id="7" creationId="{BE5A5200-49D2-40FA-97A7-0817E52E8257}"/>
          </ac:spMkLst>
        </pc:spChg>
        <pc:spChg chg="add mod">
          <ac:chgData name="Douglas Roark" userId="c54da710-f98a-40d7-a987-3704680192ca" providerId="ADAL" clId="{695C633D-0CF8-46D6-8901-C6D2DDED6A58}" dt="2019-08-06T13:36:17.523" v="802" actId="1076"/>
          <ac:spMkLst>
            <pc:docMk/>
            <pc:sldMk cId="2364602916" sldId="1091"/>
            <ac:spMk id="8" creationId="{60C53D8E-56BA-4BC1-A1E8-5E4515A3D550}"/>
          </ac:spMkLst>
        </pc:spChg>
        <pc:spChg chg="add mod">
          <ac:chgData name="Douglas Roark" userId="c54da710-f98a-40d7-a987-3704680192ca" providerId="ADAL" clId="{695C633D-0CF8-46D6-8901-C6D2DDED6A58}" dt="2019-08-06T13:36:22.553" v="803" actId="123"/>
          <ac:spMkLst>
            <pc:docMk/>
            <pc:sldMk cId="2364602916" sldId="1091"/>
            <ac:spMk id="9" creationId="{F709AC4C-B4EC-4219-B173-0800ED921AEC}"/>
          </ac:spMkLst>
        </pc:spChg>
        <pc:spChg chg="add mod">
          <ac:chgData name="Douglas Roark" userId="c54da710-f98a-40d7-a987-3704680192ca" providerId="ADAL" clId="{695C633D-0CF8-46D6-8901-C6D2DDED6A58}" dt="2019-08-06T13:50:04.455" v="808" actId="207"/>
          <ac:spMkLst>
            <pc:docMk/>
            <pc:sldMk cId="2364602916" sldId="1091"/>
            <ac:spMk id="13" creationId="{800820AE-5783-4ADA-8BCE-372D846BDCE8}"/>
          </ac:spMkLst>
        </pc:spChg>
        <pc:picChg chg="add del mod">
          <ac:chgData name="Douglas Roark" userId="c54da710-f98a-40d7-a987-3704680192ca" providerId="ADAL" clId="{695C633D-0CF8-46D6-8901-C6D2DDED6A58}" dt="2019-08-06T13:34:21.494" v="771" actId="478"/>
          <ac:picMkLst>
            <pc:docMk/>
            <pc:sldMk cId="2364602916" sldId="1091"/>
            <ac:picMk id="3" creationId="{A1A4A37E-C684-470C-8008-0BB995BD5D81}"/>
          </ac:picMkLst>
        </pc:picChg>
        <pc:picChg chg="add mod">
          <ac:chgData name="Douglas Roark" userId="c54da710-f98a-40d7-a987-3704680192ca" providerId="ADAL" clId="{695C633D-0CF8-46D6-8901-C6D2DDED6A58}" dt="2019-08-06T13:35:50.087" v="794" actId="1076"/>
          <ac:picMkLst>
            <pc:docMk/>
            <pc:sldMk cId="2364602916" sldId="1091"/>
            <ac:picMk id="11" creationId="{ABAD0BE3-5803-4BEE-AA5F-EB9AC6B3790B}"/>
          </ac:picMkLst>
        </pc:picChg>
        <pc:picChg chg="add mod">
          <ac:chgData name="Douglas Roark" userId="c54da710-f98a-40d7-a987-3704680192ca" providerId="ADAL" clId="{695C633D-0CF8-46D6-8901-C6D2DDED6A58}" dt="2019-08-06T13:35:47.805" v="793" actId="1076"/>
          <ac:picMkLst>
            <pc:docMk/>
            <pc:sldMk cId="2364602916" sldId="1091"/>
            <ac:picMk id="12" creationId="{37884450-6808-40C4-861B-B288781A9220}"/>
          </ac:picMkLst>
        </pc:picChg>
        <pc:picChg chg="add mod">
          <ac:chgData name="Douglas Roark" userId="c54da710-f98a-40d7-a987-3704680192ca" providerId="ADAL" clId="{695C633D-0CF8-46D6-8901-C6D2DDED6A58}" dt="2019-08-06T13:50:54.015" v="814" actId="1076"/>
          <ac:picMkLst>
            <pc:docMk/>
            <pc:sldMk cId="2364602916" sldId="1091"/>
            <ac:picMk id="14" creationId="{821F7CA7-FAA3-4CBE-B6F0-D4A597329B34}"/>
          </ac:picMkLst>
        </pc:picChg>
        <pc:picChg chg="add mod">
          <ac:chgData name="Douglas Roark" userId="c54da710-f98a-40d7-a987-3704680192ca" providerId="ADAL" clId="{695C633D-0CF8-46D6-8901-C6D2DDED6A58}" dt="2019-08-06T13:34:36.251" v="775" actId="1076"/>
          <ac:picMkLst>
            <pc:docMk/>
            <pc:sldMk cId="2364602916" sldId="1091"/>
            <ac:picMk id="15" creationId="{209A5EA7-609D-4BA6-9385-4A76FAC359D4}"/>
          </ac:picMkLst>
        </pc:picChg>
        <pc:picChg chg="add mod">
          <ac:chgData name="Douglas Roark" userId="c54da710-f98a-40d7-a987-3704680192ca" providerId="ADAL" clId="{695C633D-0CF8-46D6-8901-C6D2DDED6A58}" dt="2019-08-06T13:51:10.079" v="816" actId="1076"/>
          <ac:picMkLst>
            <pc:docMk/>
            <pc:sldMk cId="2364602916" sldId="1091"/>
            <ac:picMk id="22" creationId="{4A5DB643-20FE-4BEC-9245-5E733175E150}"/>
          </ac:picMkLst>
        </pc:picChg>
        <pc:picChg chg="del">
          <ac:chgData name="Douglas Roark" userId="c54da710-f98a-40d7-a987-3704680192ca" providerId="ADAL" clId="{695C633D-0CF8-46D6-8901-C6D2DDED6A58}" dt="2019-08-06T13:26:56.921" v="672" actId="478"/>
          <ac:picMkLst>
            <pc:docMk/>
            <pc:sldMk cId="2364602916" sldId="1091"/>
            <ac:picMk id="2050" creationId="{4446AB5A-7800-405E-8B52-C8CE7B491A21}"/>
          </ac:picMkLst>
        </pc:picChg>
        <pc:picChg chg="add mod">
          <ac:chgData name="Douglas Roark" userId="c54da710-f98a-40d7-a987-3704680192ca" providerId="ADAL" clId="{695C633D-0CF8-46D6-8901-C6D2DDED6A58}" dt="2019-08-06T13:29:14.158" v="707" actId="1076"/>
          <ac:picMkLst>
            <pc:docMk/>
            <pc:sldMk cId="2364602916" sldId="1091"/>
            <ac:picMk id="12290" creationId="{5E98C529-8168-4A71-8B45-D84AF297740C}"/>
          </ac:picMkLst>
        </pc:picChg>
        <pc:picChg chg="add del">
          <ac:chgData name="Douglas Roark" userId="c54da710-f98a-40d7-a987-3704680192ca" providerId="ADAL" clId="{695C633D-0CF8-46D6-8901-C6D2DDED6A58}" dt="2019-08-06T13:32:21.906" v="748"/>
          <ac:picMkLst>
            <pc:docMk/>
            <pc:sldMk cId="2364602916" sldId="1091"/>
            <ac:picMk id="12292" creationId="{B656D69B-98A5-4071-B83D-3BB789799D06}"/>
          </ac:picMkLst>
        </pc:picChg>
        <pc:picChg chg="add del">
          <ac:chgData name="Douglas Roark" userId="c54da710-f98a-40d7-a987-3704680192ca" providerId="ADAL" clId="{695C633D-0CF8-46D6-8901-C6D2DDED6A58}" dt="2019-08-06T13:32:21.906" v="748"/>
          <ac:picMkLst>
            <pc:docMk/>
            <pc:sldMk cId="2364602916" sldId="1091"/>
            <ac:picMk id="12293" creationId="{8CCC4429-673F-4C55-84FC-7F883256B13B}"/>
          </ac:picMkLst>
        </pc:picChg>
        <pc:picChg chg="add del">
          <ac:chgData name="Douglas Roark" userId="c54da710-f98a-40d7-a987-3704680192ca" providerId="ADAL" clId="{695C633D-0CF8-46D6-8901-C6D2DDED6A58}" dt="2019-08-06T13:32:21.906" v="748"/>
          <ac:picMkLst>
            <pc:docMk/>
            <pc:sldMk cId="2364602916" sldId="1091"/>
            <ac:picMk id="12294" creationId="{1CC3B8E6-9BB8-4439-9727-D3A588119E77}"/>
          </ac:picMkLst>
        </pc:picChg>
        <pc:picChg chg="add del mod">
          <ac:chgData name="Douglas Roark" userId="c54da710-f98a-40d7-a987-3704680192ca" providerId="ADAL" clId="{695C633D-0CF8-46D6-8901-C6D2DDED6A58}" dt="2019-08-06T13:35:37.616" v="787" actId="478"/>
          <ac:picMkLst>
            <pc:docMk/>
            <pc:sldMk cId="2364602916" sldId="1091"/>
            <ac:picMk id="12296" creationId="{3D9BF2E0-CA08-4E4F-8C4A-C5DE033D9453}"/>
          </ac:picMkLst>
        </pc:picChg>
      </pc:sldChg>
      <pc:sldChg chg="add del">
        <pc:chgData name="Douglas Roark" userId="c54da710-f98a-40d7-a987-3704680192ca" providerId="ADAL" clId="{695C633D-0CF8-46D6-8901-C6D2DDED6A58}" dt="2019-08-06T13:24:18.158" v="666" actId="2696"/>
        <pc:sldMkLst>
          <pc:docMk/>
          <pc:sldMk cId="3370455724" sldId="1091"/>
        </pc:sldMkLst>
      </pc:sldChg>
      <pc:sldChg chg="modTransition">
        <pc:chgData name="Douglas Roark" userId="c54da710-f98a-40d7-a987-3704680192ca" providerId="ADAL" clId="{695C633D-0CF8-46D6-8901-C6D2DDED6A58}" dt="2019-08-06T20:59:19.986" v="1210"/>
        <pc:sldMkLst>
          <pc:docMk/>
          <pc:sldMk cId="1289145080" sldId="1092"/>
        </pc:sldMkLst>
      </pc:sldChg>
      <pc:sldChg chg="del">
        <pc:chgData name="Douglas Roark" userId="c54da710-f98a-40d7-a987-3704680192ca" providerId="ADAL" clId="{695C633D-0CF8-46D6-8901-C6D2DDED6A58}" dt="2019-08-06T13:59:27.343" v="817"/>
        <pc:sldMkLst>
          <pc:docMk/>
          <pc:sldMk cId="1962111877" sldId="1092"/>
        </pc:sldMkLst>
      </pc:sldChg>
      <pc:sldChg chg="addSp delSp modSp add modTransition">
        <pc:chgData name="Douglas Roark" userId="c54da710-f98a-40d7-a987-3704680192ca" providerId="ADAL" clId="{695C633D-0CF8-46D6-8901-C6D2DDED6A58}" dt="2019-08-06T20:59:19.986" v="1210"/>
        <pc:sldMkLst>
          <pc:docMk/>
          <pc:sldMk cId="3096779144" sldId="1093"/>
        </pc:sldMkLst>
        <pc:spChg chg="del">
          <ac:chgData name="Douglas Roark" userId="c54da710-f98a-40d7-a987-3704680192ca" providerId="ADAL" clId="{695C633D-0CF8-46D6-8901-C6D2DDED6A58}" dt="2019-08-06T14:00:33.386" v="830" actId="478"/>
          <ac:spMkLst>
            <pc:docMk/>
            <pc:sldMk cId="3096779144" sldId="1093"/>
            <ac:spMk id="2" creationId="{804C7E4F-3765-4D38-BDC6-131408645010}"/>
          </ac:spMkLst>
        </pc:spChg>
        <pc:spChg chg="add del mod">
          <ac:chgData name="Douglas Roark" userId="c54da710-f98a-40d7-a987-3704680192ca" providerId="ADAL" clId="{695C633D-0CF8-46D6-8901-C6D2DDED6A58}" dt="2019-08-06T14:05:31.731" v="851" actId="478"/>
          <ac:spMkLst>
            <pc:docMk/>
            <pc:sldMk cId="3096779144" sldId="1093"/>
            <ac:spMk id="5" creationId="{84C92F22-3B9F-440B-9313-533DA4836F9C}"/>
          </ac:spMkLst>
        </pc:spChg>
        <pc:spChg chg="del mod">
          <ac:chgData name="Douglas Roark" userId="c54da710-f98a-40d7-a987-3704680192ca" providerId="ADAL" clId="{695C633D-0CF8-46D6-8901-C6D2DDED6A58}" dt="2019-08-06T14:00:31.640" v="829" actId="478"/>
          <ac:spMkLst>
            <pc:docMk/>
            <pc:sldMk cId="3096779144" sldId="1093"/>
            <ac:spMk id="8" creationId="{60C53D8E-56BA-4BC1-A1E8-5E4515A3D550}"/>
          </ac:spMkLst>
        </pc:spChg>
        <pc:spChg chg="add del mod">
          <ac:chgData name="Douglas Roark" userId="c54da710-f98a-40d7-a987-3704680192ca" providerId="ADAL" clId="{695C633D-0CF8-46D6-8901-C6D2DDED6A58}" dt="2019-08-06T14:00:18.260" v="824" actId="1076"/>
          <ac:spMkLst>
            <pc:docMk/>
            <pc:sldMk cId="3096779144" sldId="1093"/>
            <ac:spMk id="9" creationId="{F709AC4C-B4EC-4219-B173-0800ED921AEC}"/>
          </ac:spMkLst>
        </pc:spChg>
        <pc:spChg chg="del">
          <ac:chgData name="Douglas Roark" userId="c54da710-f98a-40d7-a987-3704680192ca" providerId="ADAL" clId="{695C633D-0CF8-46D6-8901-C6D2DDED6A58}" dt="2019-08-06T14:00:38.210" v="832" actId="478"/>
          <ac:spMkLst>
            <pc:docMk/>
            <pc:sldMk cId="3096779144" sldId="1093"/>
            <ac:spMk id="13" creationId="{800820AE-5783-4ADA-8BCE-372D846BDCE8}"/>
          </ac:spMkLst>
        </pc:spChg>
        <pc:spChg chg="add mod">
          <ac:chgData name="Douglas Roark" userId="c54da710-f98a-40d7-a987-3704680192ca" providerId="ADAL" clId="{695C633D-0CF8-46D6-8901-C6D2DDED6A58}" dt="2019-08-06T14:10:46.085" v="935" actId="207"/>
          <ac:spMkLst>
            <pc:docMk/>
            <pc:sldMk cId="3096779144" sldId="1093"/>
            <ac:spMk id="17" creationId="{71D13DD6-2E47-4A89-AE0C-43422F774161}"/>
          </ac:spMkLst>
        </pc:spChg>
        <pc:graphicFrameChg chg="add del mod modGraphic">
          <ac:chgData name="Douglas Roark" userId="c54da710-f98a-40d7-a987-3704680192ca" providerId="ADAL" clId="{695C633D-0CF8-46D6-8901-C6D2DDED6A58}" dt="2019-08-06T14:08:58.996" v="888" actId="478"/>
          <ac:graphicFrameMkLst>
            <pc:docMk/>
            <pc:sldMk cId="3096779144" sldId="1093"/>
            <ac:graphicFrameMk id="3" creationId="{49C38D4D-97A7-4460-8576-78D067D965AE}"/>
          </ac:graphicFrameMkLst>
        </pc:graphicFrameChg>
        <pc:picChg chg="add mod">
          <ac:chgData name="Douglas Roark" userId="c54da710-f98a-40d7-a987-3704680192ca" providerId="ADAL" clId="{695C633D-0CF8-46D6-8901-C6D2DDED6A58}" dt="2019-08-06T14:09:48.369" v="906" actId="1076"/>
          <ac:picMkLst>
            <pc:docMk/>
            <pc:sldMk cId="3096779144" sldId="1093"/>
            <ac:picMk id="10" creationId="{96DF60CD-7F3B-4ADF-9175-2EF0D2236012}"/>
          </ac:picMkLst>
        </pc:picChg>
        <pc:picChg chg="mod">
          <ac:chgData name="Douglas Roark" userId="c54da710-f98a-40d7-a987-3704680192ca" providerId="ADAL" clId="{695C633D-0CF8-46D6-8901-C6D2DDED6A58}" dt="2019-08-06T14:10:04.035" v="912" actId="14100"/>
          <ac:picMkLst>
            <pc:docMk/>
            <pc:sldMk cId="3096779144" sldId="1093"/>
            <ac:picMk id="11" creationId="{ABAD0BE3-5803-4BEE-AA5F-EB9AC6B3790B}"/>
          </ac:picMkLst>
        </pc:picChg>
        <pc:picChg chg="add del mod">
          <ac:chgData name="Douglas Roark" userId="c54da710-f98a-40d7-a987-3704680192ca" providerId="ADAL" clId="{695C633D-0CF8-46D6-8901-C6D2DDED6A58}" dt="2019-08-06T14:10:01.714" v="911" actId="14100"/>
          <ac:picMkLst>
            <pc:docMk/>
            <pc:sldMk cId="3096779144" sldId="1093"/>
            <ac:picMk id="12" creationId="{37884450-6808-40C4-861B-B288781A9220}"/>
          </ac:picMkLst>
        </pc:picChg>
        <pc:picChg chg="del">
          <ac:chgData name="Douglas Roark" userId="c54da710-f98a-40d7-a987-3704680192ca" providerId="ADAL" clId="{695C633D-0CF8-46D6-8901-C6D2DDED6A58}" dt="2019-08-06T14:00:39.057" v="833" actId="478"/>
          <ac:picMkLst>
            <pc:docMk/>
            <pc:sldMk cId="3096779144" sldId="1093"/>
            <ac:picMk id="14" creationId="{821F7CA7-FAA3-4CBE-B6F0-D4A597329B34}"/>
          </ac:picMkLst>
        </pc:picChg>
        <pc:picChg chg="mod">
          <ac:chgData name="Douglas Roark" userId="c54da710-f98a-40d7-a987-3704680192ca" providerId="ADAL" clId="{695C633D-0CF8-46D6-8901-C6D2DDED6A58}" dt="2019-08-06T14:09:59.408" v="910" actId="14100"/>
          <ac:picMkLst>
            <pc:docMk/>
            <pc:sldMk cId="3096779144" sldId="1093"/>
            <ac:picMk id="15" creationId="{209A5EA7-609D-4BA6-9385-4A76FAC359D4}"/>
          </ac:picMkLst>
        </pc:picChg>
        <pc:picChg chg="add mod ord">
          <ac:chgData name="Douglas Roark" userId="c54da710-f98a-40d7-a987-3704680192ca" providerId="ADAL" clId="{695C633D-0CF8-46D6-8901-C6D2DDED6A58}" dt="2019-08-06T14:09:42.563" v="903" actId="1076"/>
          <ac:picMkLst>
            <pc:docMk/>
            <pc:sldMk cId="3096779144" sldId="1093"/>
            <ac:picMk id="16" creationId="{A6100630-1074-43F3-B0AF-BEA0BDC86ACE}"/>
          </ac:picMkLst>
        </pc:picChg>
        <pc:picChg chg="add mod">
          <ac:chgData name="Douglas Roark" userId="c54da710-f98a-40d7-a987-3704680192ca" providerId="ADAL" clId="{695C633D-0CF8-46D6-8901-C6D2DDED6A58}" dt="2019-08-06T14:09:54.171" v="909" actId="1076"/>
          <ac:picMkLst>
            <pc:docMk/>
            <pc:sldMk cId="3096779144" sldId="1093"/>
            <ac:picMk id="19" creationId="{10DC8F82-C4B0-4A2B-B81D-F1E0C75BFA8B}"/>
          </ac:picMkLst>
        </pc:picChg>
        <pc:picChg chg="del">
          <ac:chgData name="Douglas Roark" userId="c54da710-f98a-40d7-a987-3704680192ca" providerId="ADAL" clId="{695C633D-0CF8-46D6-8901-C6D2DDED6A58}" dt="2019-08-06T14:00:34.288" v="831" actId="478"/>
          <ac:picMkLst>
            <pc:docMk/>
            <pc:sldMk cId="3096779144" sldId="1093"/>
            <ac:picMk id="22" creationId="{4A5DB643-20FE-4BEC-9245-5E733175E150}"/>
          </ac:picMkLst>
        </pc:picChg>
        <pc:picChg chg="add mod">
          <ac:chgData name="Douglas Roark" userId="c54da710-f98a-40d7-a987-3704680192ca" providerId="ADAL" clId="{695C633D-0CF8-46D6-8901-C6D2DDED6A58}" dt="2019-08-06T14:09:27.963" v="900" actId="1076"/>
          <ac:picMkLst>
            <pc:docMk/>
            <pc:sldMk cId="3096779144" sldId="1093"/>
            <ac:picMk id="23" creationId="{A83B4904-8098-4DB3-83CE-729110EEAD26}"/>
          </ac:picMkLst>
        </pc:picChg>
        <pc:picChg chg="mod">
          <ac:chgData name="Douglas Roark" userId="c54da710-f98a-40d7-a987-3704680192ca" providerId="ADAL" clId="{695C633D-0CF8-46D6-8901-C6D2DDED6A58}" dt="2019-08-06T14:00:41.585" v="834" actId="1076"/>
          <ac:picMkLst>
            <pc:docMk/>
            <pc:sldMk cId="3096779144" sldId="1093"/>
            <ac:picMk id="12290" creationId="{5E98C529-8168-4A71-8B45-D84AF297740C}"/>
          </ac:picMkLst>
        </pc:picChg>
        <pc:picChg chg="add mod">
          <ac:chgData name="Douglas Roark" userId="c54da710-f98a-40d7-a987-3704680192ca" providerId="ADAL" clId="{695C633D-0CF8-46D6-8901-C6D2DDED6A58}" dt="2019-08-06T14:09:09.538" v="892" actId="1076"/>
          <ac:picMkLst>
            <pc:docMk/>
            <pc:sldMk cId="3096779144" sldId="1093"/>
            <ac:picMk id="13315" creationId="{C7AE7947-3EB2-4D41-9312-32418BFC516E}"/>
          </ac:picMkLst>
        </pc:picChg>
        <pc:picChg chg="add mod">
          <ac:chgData name="Douglas Roark" userId="c54da710-f98a-40d7-a987-3704680192ca" providerId="ADAL" clId="{695C633D-0CF8-46D6-8901-C6D2DDED6A58}" dt="2019-08-06T14:09:15.958" v="893" actId="1076"/>
          <ac:picMkLst>
            <pc:docMk/>
            <pc:sldMk cId="3096779144" sldId="1093"/>
            <ac:picMk id="13317" creationId="{17D98721-8374-4D95-A512-9ECB3F5F1B20}"/>
          </ac:picMkLst>
        </pc:picChg>
        <pc:picChg chg="add mod">
          <ac:chgData name="Douglas Roark" userId="c54da710-f98a-40d7-a987-3704680192ca" providerId="ADAL" clId="{695C633D-0CF8-46D6-8901-C6D2DDED6A58}" dt="2019-08-06T14:09:46.794" v="905" actId="1076"/>
          <ac:picMkLst>
            <pc:docMk/>
            <pc:sldMk cId="3096779144" sldId="1093"/>
            <ac:picMk id="13319" creationId="{B96A0D1F-F9FD-4F91-904A-000EF32D3E6E}"/>
          </ac:picMkLst>
        </pc:picChg>
      </pc:sldChg>
      <pc:sldChg chg="modTransition">
        <pc:chgData name="Douglas Roark" userId="c54da710-f98a-40d7-a987-3704680192ca" providerId="ADAL" clId="{695C633D-0CF8-46D6-8901-C6D2DDED6A58}" dt="2019-08-06T20:59:19.986" v="1210"/>
        <pc:sldMkLst>
          <pc:docMk/>
          <pc:sldMk cId="3958328676" sldId="1094"/>
        </pc:sldMkLst>
      </pc:sldChg>
      <pc:sldChg chg="addSp delSp modSp add modTransition">
        <pc:chgData name="Douglas Roark" userId="c54da710-f98a-40d7-a987-3704680192ca" providerId="ADAL" clId="{695C633D-0CF8-46D6-8901-C6D2DDED6A58}" dt="2019-08-06T20:59:19.986" v="1210"/>
        <pc:sldMkLst>
          <pc:docMk/>
          <pc:sldMk cId="1074530517" sldId="1095"/>
        </pc:sldMkLst>
        <pc:spChg chg="add mod">
          <ac:chgData name="Douglas Roark" userId="c54da710-f98a-40d7-a987-3704680192ca" providerId="ADAL" clId="{695C633D-0CF8-46D6-8901-C6D2DDED6A58}" dt="2019-08-06T14:27:48.967" v="1205" actId="207"/>
          <ac:spMkLst>
            <pc:docMk/>
            <pc:sldMk cId="1074530517" sldId="1095"/>
            <ac:spMk id="2" creationId="{CDE21D42-26C3-4327-AEED-B24BA5D3C72F}"/>
          </ac:spMkLst>
        </pc:spChg>
        <pc:spChg chg="add mod">
          <ac:chgData name="Douglas Roark" userId="c54da710-f98a-40d7-a987-3704680192ca" providerId="ADAL" clId="{695C633D-0CF8-46D6-8901-C6D2DDED6A58}" dt="2019-08-06T14:24:39.104" v="1154" actId="113"/>
          <ac:spMkLst>
            <pc:docMk/>
            <pc:sldMk cId="1074530517" sldId="1095"/>
            <ac:spMk id="3" creationId="{F14DAAAA-66E2-4BA9-8DAA-06BB0747DC2D}"/>
          </ac:spMkLst>
        </pc:spChg>
        <pc:spChg chg="add del">
          <ac:chgData name="Douglas Roark" userId="c54da710-f98a-40d7-a987-3704680192ca" providerId="ADAL" clId="{695C633D-0CF8-46D6-8901-C6D2DDED6A58}" dt="2019-08-06T14:25:42.051" v="1156"/>
          <ac:spMkLst>
            <pc:docMk/>
            <pc:sldMk cId="1074530517" sldId="1095"/>
            <ac:spMk id="5" creationId="{B61CA15F-9B3D-4FDC-8FBB-45F1D32EEC03}"/>
          </ac:spMkLst>
        </pc:spChg>
        <pc:spChg chg="mod">
          <ac:chgData name="Douglas Roark" userId="c54da710-f98a-40d7-a987-3704680192ca" providerId="ADAL" clId="{695C633D-0CF8-46D6-8901-C6D2DDED6A58}" dt="2019-08-06T14:18:25.157" v="975" actId="20577"/>
          <ac:spMkLst>
            <pc:docMk/>
            <pc:sldMk cId="1074530517" sldId="1095"/>
            <ac:spMk id="6" creationId="{84582C1C-464F-463D-BF9A-486979B40057}"/>
          </ac:spMkLst>
        </pc:spChg>
        <pc:spChg chg="add mod">
          <ac:chgData name="Douglas Roark" userId="c54da710-f98a-40d7-a987-3704680192ca" providerId="ADAL" clId="{695C633D-0CF8-46D6-8901-C6D2DDED6A58}" dt="2019-08-06T14:27:57.630" v="1206" actId="207"/>
          <ac:spMkLst>
            <pc:docMk/>
            <pc:sldMk cId="1074530517" sldId="1095"/>
            <ac:spMk id="7" creationId="{DB97DD8D-552E-4A36-B4CE-1DFFC266633A}"/>
          </ac:spMkLst>
        </pc:spChg>
        <pc:spChg chg="add mod">
          <ac:chgData name="Douglas Roark" userId="c54da710-f98a-40d7-a987-3704680192ca" providerId="ADAL" clId="{695C633D-0CF8-46D6-8901-C6D2DDED6A58}" dt="2019-08-06T14:27:29.118" v="1202" actId="1076"/>
          <ac:spMkLst>
            <pc:docMk/>
            <pc:sldMk cId="1074530517" sldId="1095"/>
            <ac:spMk id="8" creationId="{ECFDF8C4-B573-4625-BBFE-4100F4C8ECC8}"/>
          </ac:spMkLst>
        </pc:spChg>
        <pc:spChg chg="del">
          <ac:chgData name="Douglas Roark" userId="c54da710-f98a-40d7-a987-3704680192ca" providerId="ADAL" clId="{695C633D-0CF8-46D6-8901-C6D2DDED6A58}" dt="2019-08-06T14:20:42.797" v="993" actId="478"/>
          <ac:spMkLst>
            <pc:docMk/>
            <pc:sldMk cId="1074530517" sldId="1095"/>
            <ac:spMk id="9" creationId="{F709AC4C-B4EC-4219-B173-0800ED921AEC}"/>
          </ac:spMkLst>
        </pc:spChg>
        <pc:spChg chg="del">
          <ac:chgData name="Douglas Roark" userId="c54da710-f98a-40d7-a987-3704680192ca" providerId="ADAL" clId="{695C633D-0CF8-46D6-8901-C6D2DDED6A58}" dt="2019-08-06T14:17:59.388" v="938" actId="478"/>
          <ac:spMkLst>
            <pc:docMk/>
            <pc:sldMk cId="1074530517" sldId="1095"/>
            <ac:spMk id="17" creationId="{71D13DD6-2E47-4A89-AE0C-43422F774161}"/>
          </ac:spMkLst>
        </pc:spChg>
        <pc:picChg chg="del">
          <ac:chgData name="Douglas Roark" userId="c54da710-f98a-40d7-a987-3704680192ca" providerId="ADAL" clId="{695C633D-0CF8-46D6-8901-C6D2DDED6A58}" dt="2019-08-06T14:19:05.156" v="986" actId="478"/>
          <ac:picMkLst>
            <pc:docMk/>
            <pc:sldMk cId="1074530517" sldId="1095"/>
            <ac:picMk id="10" creationId="{96DF60CD-7F3B-4ADF-9175-2EF0D2236012}"/>
          </ac:picMkLst>
        </pc:picChg>
        <pc:picChg chg="del">
          <ac:chgData name="Douglas Roark" userId="c54da710-f98a-40d7-a987-3704680192ca" providerId="ADAL" clId="{695C633D-0CF8-46D6-8901-C6D2DDED6A58}" dt="2019-08-06T14:18:52.317" v="978" actId="478"/>
          <ac:picMkLst>
            <pc:docMk/>
            <pc:sldMk cId="1074530517" sldId="1095"/>
            <ac:picMk id="11" creationId="{ABAD0BE3-5803-4BEE-AA5F-EB9AC6B3790B}"/>
          </ac:picMkLst>
        </pc:picChg>
        <pc:picChg chg="del">
          <ac:chgData name="Douglas Roark" userId="c54da710-f98a-40d7-a987-3704680192ca" providerId="ADAL" clId="{695C633D-0CF8-46D6-8901-C6D2DDED6A58}" dt="2019-08-06T14:18:51.684" v="977" actId="478"/>
          <ac:picMkLst>
            <pc:docMk/>
            <pc:sldMk cId="1074530517" sldId="1095"/>
            <ac:picMk id="12" creationId="{37884450-6808-40C4-861B-B288781A9220}"/>
          </ac:picMkLst>
        </pc:picChg>
        <pc:picChg chg="del">
          <ac:chgData name="Douglas Roark" userId="c54da710-f98a-40d7-a987-3704680192ca" providerId="ADAL" clId="{695C633D-0CF8-46D6-8901-C6D2DDED6A58}" dt="2019-08-06T14:18:50.740" v="976" actId="478"/>
          <ac:picMkLst>
            <pc:docMk/>
            <pc:sldMk cId="1074530517" sldId="1095"/>
            <ac:picMk id="15" creationId="{209A5EA7-609D-4BA6-9385-4A76FAC359D4}"/>
          </ac:picMkLst>
        </pc:picChg>
        <pc:picChg chg="del">
          <ac:chgData name="Douglas Roark" userId="c54da710-f98a-40d7-a987-3704680192ca" providerId="ADAL" clId="{695C633D-0CF8-46D6-8901-C6D2DDED6A58}" dt="2019-08-06T14:19:02.548" v="981" actId="478"/>
          <ac:picMkLst>
            <pc:docMk/>
            <pc:sldMk cId="1074530517" sldId="1095"/>
            <ac:picMk id="16" creationId="{A6100630-1074-43F3-B0AF-BEA0BDC86ACE}"/>
          </ac:picMkLst>
        </pc:picChg>
        <pc:picChg chg="del">
          <ac:chgData name="Douglas Roark" userId="c54da710-f98a-40d7-a987-3704680192ca" providerId="ADAL" clId="{695C633D-0CF8-46D6-8901-C6D2DDED6A58}" dt="2019-08-06T14:19:04.333" v="984" actId="478"/>
          <ac:picMkLst>
            <pc:docMk/>
            <pc:sldMk cId="1074530517" sldId="1095"/>
            <ac:picMk id="19" creationId="{10DC8F82-C4B0-4A2B-B81D-F1E0C75BFA8B}"/>
          </ac:picMkLst>
        </pc:picChg>
        <pc:picChg chg="del">
          <ac:chgData name="Douglas Roark" userId="c54da710-f98a-40d7-a987-3704680192ca" providerId="ADAL" clId="{695C633D-0CF8-46D6-8901-C6D2DDED6A58}" dt="2019-08-06T14:19:03.869" v="983" actId="478"/>
          <ac:picMkLst>
            <pc:docMk/>
            <pc:sldMk cId="1074530517" sldId="1095"/>
            <ac:picMk id="23" creationId="{A83B4904-8098-4DB3-83CE-729110EEAD26}"/>
          </ac:picMkLst>
        </pc:picChg>
        <pc:picChg chg="del">
          <ac:chgData name="Douglas Roark" userId="c54da710-f98a-40d7-a987-3704680192ca" providerId="ADAL" clId="{695C633D-0CF8-46D6-8901-C6D2DDED6A58}" dt="2019-08-06T14:19:01.252" v="980" actId="478"/>
          <ac:picMkLst>
            <pc:docMk/>
            <pc:sldMk cId="1074530517" sldId="1095"/>
            <ac:picMk id="12290" creationId="{5E98C529-8168-4A71-8B45-D84AF297740C}"/>
          </ac:picMkLst>
        </pc:picChg>
        <pc:picChg chg="del">
          <ac:chgData name="Douglas Roark" userId="c54da710-f98a-40d7-a987-3704680192ca" providerId="ADAL" clId="{695C633D-0CF8-46D6-8901-C6D2DDED6A58}" dt="2019-08-06T14:19:03.356" v="982" actId="478"/>
          <ac:picMkLst>
            <pc:docMk/>
            <pc:sldMk cId="1074530517" sldId="1095"/>
            <ac:picMk id="13315" creationId="{C7AE7947-3EB2-4D41-9312-32418BFC516E}"/>
          </ac:picMkLst>
        </pc:picChg>
        <pc:picChg chg="mod">
          <ac:chgData name="Douglas Roark" userId="c54da710-f98a-40d7-a987-3704680192ca" providerId="ADAL" clId="{695C633D-0CF8-46D6-8901-C6D2DDED6A58}" dt="2019-08-06T14:27:33.198" v="1204" actId="1076"/>
          <ac:picMkLst>
            <pc:docMk/>
            <pc:sldMk cId="1074530517" sldId="1095"/>
            <ac:picMk id="13317" creationId="{17D98721-8374-4D95-A512-9ECB3F5F1B20}"/>
          </ac:picMkLst>
        </pc:picChg>
        <pc:picChg chg="del">
          <ac:chgData name="Douglas Roark" userId="c54da710-f98a-40d7-a987-3704680192ca" providerId="ADAL" clId="{695C633D-0CF8-46D6-8901-C6D2DDED6A58}" dt="2019-08-06T14:19:04.806" v="985" actId="478"/>
          <ac:picMkLst>
            <pc:docMk/>
            <pc:sldMk cId="1074530517" sldId="1095"/>
            <ac:picMk id="13319" creationId="{B96A0D1F-F9FD-4F91-904A-000EF32D3E6E}"/>
          </ac:picMkLst>
        </pc:picChg>
        <pc:picChg chg="add mod">
          <ac:chgData name="Douglas Roark" userId="c54da710-f98a-40d7-a987-3704680192ca" providerId="ADAL" clId="{695C633D-0CF8-46D6-8901-C6D2DDED6A58}" dt="2019-08-06T14:22:34.937" v="1090" actId="14100"/>
          <ac:picMkLst>
            <pc:docMk/>
            <pc:sldMk cId="1074530517" sldId="1095"/>
            <ac:picMk id="15362" creationId="{78DC57C0-3888-4007-9040-AD081677863F}"/>
          </ac:picMkLst>
        </pc:picChg>
        <pc:picChg chg="add mod">
          <ac:chgData name="Douglas Roark" userId="c54da710-f98a-40d7-a987-3704680192ca" providerId="ADAL" clId="{695C633D-0CF8-46D6-8901-C6D2DDED6A58}" dt="2019-08-06T14:22:58.180" v="1092" actId="1076"/>
          <ac:picMkLst>
            <pc:docMk/>
            <pc:sldMk cId="1074530517" sldId="1095"/>
            <ac:picMk id="15364" creationId="{96A6EF00-42DD-4521-889A-1188100DAF10}"/>
          </ac:picMkLst>
        </pc:picChg>
      </pc:sldChg>
      <pc:sldChg chg="modTransition">
        <pc:chgData name="Douglas Roark" userId="c54da710-f98a-40d7-a987-3704680192ca" providerId="ADAL" clId="{695C633D-0CF8-46D6-8901-C6D2DDED6A58}" dt="2019-08-06T20:59:19.986" v="1210"/>
        <pc:sldMkLst>
          <pc:docMk/>
          <pc:sldMk cId="3985354398" sldId="1096"/>
        </pc:sldMkLst>
      </pc:sldChg>
      <pc:sldChg chg="modTransition">
        <pc:chgData name="Douglas Roark" userId="c54da710-f98a-40d7-a987-3704680192ca" providerId="ADAL" clId="{695C633D-0CF8-46D6-8901-C6D2DDED6A58}" dt="2019-08-06T20:59:19.986" v="1210"/>
        <pc:sldMkLst>
          <pc:docMk/>
          <pc:sldMk cId="0" sldId="1097"/>
        </pc:sldMkLst>
      </pc:sldChg>
      <pc:sldMasterChg chg="modTransition modSldLayout">
        <pc:chgData name="Douglas Roark" userId="c54da710-f98a-40d7-a987-3704680192ca" providerId="ADAL" clId="{695C633D-0CF8-46D6-8901-C6D2DDED6A58}" dt="2019-08-06T20:59:19.986" v="1210"/>
        <pc:sldMasterMkLst>
          <pc:docMk/>
          <pc:sldMasterMk cId="175523053" sldId="2147483648"/>
        </pc:sldMasterMkLst>
        <pc:sldLayoutChg chg="modTransition">
          <pc:chgData name="Douglas Roark" userId="c54da710-f98a-40d7-a987-3704680192ca" providerId="ADAL" clId="{695C633D-0CF8-46D6-8901-C6D2DDED6A58}" dt="2019-08-06T20:59:19.986" v="1210"/>
          <pc:sldLayoutMkLst>
            <pc:docMk/>
            <pc:sldMasterMk cId="175523053" sldId="2147483648"/>
            <pc:sldLayoutMk cId="2616193239" sldId="2147483649"/>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2751490639" sldId="2147483650"/>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4101675324" sldId="2147483651"/>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3279771375" sldId="2147483652"/>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3356776608" sldId="2147483653"/>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2830679392" sldId="2147483654"/>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3289212278" sldId="2147483655"/>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699024695" sldId="2147483656"/>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519521635" sldId="2147483657"/>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2598310546" sldId="2147483658"/>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4259324798" sldId="2147483659"/>
          </pc:sldLayoutMkLst>
        </pc:sldLayoutChg>
        <pc:sldLayoutChg chg="modTransition">
          <pc:chgData name="Douglas Roark" userId="c54da710-f98a-40d7-a987-3704680192ca" providerId="ADAL" clId="{695C633D-0CF8-46D6-8901-C6D2DDED6A58}" dt="2019-08-06T20:59:19.986" v="1210"/>
          <pc:sldLayoutMkLst>
            <pc:docMk/>
            <pc:sldMasterMk cId="175523053" sldId="2147483648"/>
            <pc:sldLayoutMk cId="4078901416" sldId="2147483664"/>
          </pc:sldLayoutMkLst>
        </pc:sldLayoutChg>
      </pc:sldMasterChg>
      <pc:sldMasterChg chg="modTransition modSldLayout">
        <pc:chgData name="Douglas Roark" userId="c54da710-f98a-40d7-a987-3704680192ca" providerId="ADAL" clId="{695C633D-0CF8-46D6-8901-C6D2DDED6A58}" dt="2019-08-06T20:59:19.986" v="1210"/>
        <pc:sldMasterMkLst>
          <pc:docMk/>
          <pc:sldMasterMk cId="2856907101" sldId="2147483665"/>
        </pc:sldMasterMkLst>
        <pc:sldLayoutChg chg="modTransition">
          <pc:chgData name="Douglas Roark" userId="c54da710-f98a-40d7-a987-3704680192ca" providerId="ADAL" clId="{695C633D-0CF8-46D6-8901-C6D2DDED6A58}" dt="2019-08-06T20:59:19.986" v="1210"/>
          <pc:sldLayoutMkLst>
            <pc:docMk/>
            <pc:sldMasterMk cId="2856907101" sldId="2147483665"/>
            <pc:sldLayoutMk cId="1779503803" sldId="2147483666"/>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886952354" sldId="2147483667"/>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4016832081" sldId="2147483668"/>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1612170073" sldId="2147483669"/>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3991644021" sldId="2147483670"/>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325150791" sldId="2147483671"/>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2968519629" sldId="2147483672"/>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2014144524" sldId="2147483673"/>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4007907303" sldId="2147483674"/>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4256339468" sldId="2147483675"/>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647473128" sldId="2147483676"/>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1272590242" sldId="2147483677"/>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3439916088" sldId="2147483678"/>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1080014351" sldId="2147483679"/>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2330669956" sldId="2147483680"/>
          </pc:sldLayoutMkLst>
        </pc:sldLayoutChg>
        <pc:sldLayoutChg chg="modTransition">
          <pc:chgData name="Douglas Roark" userId="c54da710-f98a-40d7-a987-3704680192ca" providerId="ADAL" clId="{695C633D-0CF8-46D6-8901-C6D2DDED6A58}" dt="2019-08-06T20:59:19.986" v="1210"/>
          <pc:sldLayoutMkLst>
            <pc:docMk/>
            <pc:sldMasterMk cId="2856907101" sldId="2147483665"/>
            <pc:sldLayoutMk cId="4077345281" sldId="2147483681"/>
          </pc:sldLayoutMkLst>
        </pc:sldLayoutChg>
      </pc:sldMasterChg>
      <pc:sldMasterChg chg="modTransition modSldLayout">
        <pc:chgData name="Douglas Roark" userId="c54da710-f98a-40d7-a987-3704680192ca" providerId="ADAL" clId="{695C633D-0CF8-46D6-8901-C6D2DDED6A58}" dt="2019-08-06T20:59:19.986" v="1210"/>
        <pc:sldMasterMkLst>
          <pc:docMk/>
          <pc:sldMasterMk cId="3855389839" sldId="2147483731"/>
        </pc:sldMasterMkLst>
        <pc:sldLayoutChg chg="modTransition">
          <pc:chgData name="Douglas Roark" userId="c54da710-f98a-40d7-a987-3704680192ca" providerId="ADAL" clId="{695C633D-0CF8-46D6-8901-C6D2DDED6A58}" dt="2019-08-06T20:59:19.986" v="1210"/>
          <pc:sldLayoutMkLst>
            <pc:docMk/>
            <pc:sldMasterMk cId="3855389839" sldId="2147483731"/>
            <pc:sldLayoutMk cId="40389613" sldId="2147483732"/>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2874770469" sldId="2147483733"/>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3399629035" sldId="2147483734"/>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3344167474" sldId="2147483735"/>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2843797270" sldId="2147483736"/>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3075880499" sldId="2147483737"/>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4095355372" sldId="2147483738"/>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2038161091" sldId="2147483739"/>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3659019209" sldId="2147483740"/>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2170224652" sldId="2147483741"/>
          </pc:sldLayoutMkLst>
        </pc:sldLayoutChg>
        <pc:sldLayoutChg chg="modTransition">
          <pc:chgData name="Douglas Roark" userId="c54da710-f98a-40d7-a987-3704680192ca" providerId="ADAL" clId="{695C633D-0CF8-46D6-8901-C6D2DDED6A58}" dt="2019-08-06T20:59:19.986" v="1210"/>
          <pc:sldLayoutMkLst>
            <pc:docMk/>
            <pc:sldMasterMk cId="3855389839" sldId="2147483731"/>
            <pc:sldLayoutMk cId="4030099484" sldId="2147483742"/>
          </pc:sldLayoutMkLst>
        </pc:sldLayoutChg>
      </pc:sldMasterChg>
      <pc:sldMasterChg chg="modTransition modSldLayout">
        <pc:chgData name="Douglas Roark" userId="c54da710-f98a-40d7-a987-3704680192ca" providerId="ADAL" clId="{695C633D-0CF8-46D6-8901-C6D2DDED6A58}" dt="2019-08-06T20:59:19.986" v="1210"/>
        <pc:sldMasterMkLst>
          <pc:docMk/>
          <pc:sldMasterMk cId="1372168489" sldId="2147483743"/>
        </pc:sldMasterMkLst>
        <pc:sldLayoutChg chg="modTransition">
          <pc:chgData name="Douglas Roark" userId="c54da710-f98a-40d7-a987-3704680192ca" providerId="ADAL" clId="{695C633D-0CF8-46D6-8901-C6D2DDED6A58}" dt="2019-08-06T20:59:19.986" v="1210"/>
          <pc:sldLayoutMkLst>
            <pc:docMk/>
            <pc:sldMasterMk cId="1372168489" sldId="2147483743"/>
            <pc:sldLayoutMk cId="243107224" sldId="2147483744"/>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2112858008" sldId="2147483745"/>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780480620" sldId="2147483746"/>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1448547930" sldId="2147483747"/>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2342495513" sldId="2147483748"/>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3403876288" sldId="2147483749"/>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1225253770" sldId="2147483750"/>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2831485435" sldId="2147483751"/>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178464305" sldId="2147483752"/>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4176650811" sldId="2147483753"/>
          </pc:sldLayoutMkLst>
        </pc:sldLayoutChg>
        <pc:sldLayoutChg chg="modTransition">
          <pc:chgData name="Douglas Roark" userId="c54da710-f98a-40d7-a987-3704680192ca" providerId="ADAL" clId="{695C633D-0CF8-46D6-8901-C6D2DDED6A58}" dt="2019-08-06T20:59:19.986" v="1210"/>
          <pc:sldLayoutMkLst>
            <pc:docMk/>
            <pc:sldMasterMk cId="1372168489" sldId="2147483743"/>
            <pc:sldLayoutMk cId="2096567409" sldId="2147483754"/>
          </pc:sldLayoutMkLst>
        </pc:sldLayoutChg>
      </pc:sldMasterChg>
      <pc:sldMasterChg chg="del delSldLayout">
        <pc:chgData name="Douglas Roark" userId="c54da710-f98a-40d7-a987-3704680192ca" providerId="ADAL" clId="{695C633D-0CF8-46D6-8901-C6D2DDED6A58}" dt="2019-08-05T21:40:24.885" v="23" actId="2696"/>
        <pc:sldMasterMkLst>
          <pc:docMk/>
          <pc:sldMasterMk cId="2454333101" sldId="2147483743"/>
        </pc:sldMasterMkLst>
        <pc:sldLayoutChg chg="del">
          <pc:chgData name="Douglas Roark" userId="c54da710-f98a-40d7-a987-3704680192ca" providerId="ADAL" clId="{695C633D-0CF8-46D6-8901-C6D2DDED6A58}" dt="2019-08-05T21:40:24.868" v="9" actId="2696"/>
          <pc:sldLayoutMkLst>
            <pc:docMk/>
            <pc:sldMasterMk cId="2454333101" sldId="2147483743"/>
            <pc:sldLayoutMk cId="2990284701" sldId="2147483744"/>
          </pc:sldLayoutMkLst>
        </pc:sldLayoutChg>
        <pc:sldLayoutChg chg="del">
          <pc:chgData name="Douglas Roark" userId="c54da710-f98a-40d7-a987-3704680192ca" providerId="ADAL" clId="{695C633D-0CF8-46D6-8901-C6D2DDED6A58}" dt="2019-08-05T21:40:24.869" v="10" actId="2696"/>
          <pc:sldLayoutMkLst>
            <pc:docMk/>
            <pc:sldMasterMk cId="2454333101" sldId="2147483743"/>
            <pc:sldLayoutMk cId="1003308216" sldId="2147483745"/>
          </pc:sldLayoutMkLst>
        </pc:sldLayoutChg>
        <pc:sldLayoutChg chg="del">
          <pc:chgData name="Douglas Roark" userId="c54da710-f98a-40d7-a987-3704680192ca" providerId="ADAL" clId="{695C633D-0CF8-46D6-8901-C6D2DDED6A58}" dt="2019-08-05T21:40:24.870" v="11" actId="2696"/>
          <pc:sldLayoutMkLst>
            <pc:docMk/>
            <pc:sldMasterMk cId="2454333101" sldId="2147483743"/>
            <pc:sldLayoutMk cId="1983724668" sldId="2147483746"/>
          </pc:sldLayoutMkLst>
        </pc:sldLayoutChg>
        <pc:sldLayoutChg chg="del">
          <pc:chgData name="Douglas Roark" userId="c54da710-f98a-40d7-a987-3704680192ca" providerId="ADAL" clId="{695C633D-0CF8-46D6-8901-C6D2DDED6A58}" dt="2019-08-05T21:40:24.871" v="12" actId="2696"/>
          <pc:sldLayoutMkLst>
            <pc:docMk/>
            <pc:sldMasterMk cId="2454333101" sldId="2147483743"/>
            <pc:sldLayoutMk cId="1527745821" sldId="2147483747"/>
          </pc:sldLayoutMkLst>
        </pc:sldLayoutChg>
        <pc:sldLayoutChg chg="del">
          <pc:chgData name="Douglas Roark" userId="c54da710-f98a-40d7-a987-3704680192ca" providerId="ADAL" clId="{695C633D-0CF8-46D6-8901-C6D2DDED6A58}" dt="2019-08-05T21:40:24.872" v="13" actId="2696"/>
          <pc:sldLayoutMkLst>
            <pc:docMk/>
            <pc:sldMasterMk cId="2454333101" sldId="2147483743"/>
            <pc:sldLayoutMk cId="380530273" sldId="2147483748"/>
          </pc:sldLayoutMkLst>
        </pc:sldLayoutChg>
        <pc:sldLayoutChg chg="del">
          <pc:chgData name="Douglas Roark" userId="c54da710-f98a-40d7-a987-3704680192ca" providerId="ADAL" clId="{695C633D-0CF8-46D6-8901-C6D2DDED6A58}" dt="2019-08-05T21:40:24.873" v="14" actId="2696"/>
          <pc:sldLayoutMkLst>
            <pc:docMk/>
            <pc:sldMasterMk cId="2454333101" sldId="2147483743"/>
            <pc:sldLayoutMk cId="2993727273" sldId="2147483749"/>
          </pc:sldLayoutMkLst>
        </pc:sldLayoutChg>
        <pc:sldLayoutChg chg="del">
          <pc:chgData name="Douglas Roark" userId="c54da710-f98a-40d7-a987-3704680192ca" providerId="ADAL" clId="{695C633D-0CF8-46D6-8901-C6D2DDED6A58}" dt="2019-08-05T21:40:24.874" v="15" actId="2696"/>
          <pc:sldLayoutMkLst>
            <pc:docMk/>
            <pc:sldMasterMk cId="2454333101" sldId="2147483743"/>
            <pc:sldLayoutMk cId="2069811998" sldId="2147483750"/>
          </pc:sldLayoutMkLst>
        </pc:sldLayoutChg>
        <pc:sldLayoutChg chg="del">
          <pc:chgData name="Douglas Roark" userId="c54da710-f98a-40d7-a987-3704680192ca" providerId="ADAL" clId="{695C633D-0CF8-46D6-8901-C6D2DDED6A58}" dt="2019-08-05T21:40:24.875" v="16" actId="2696"/>
          <pc:sldLayoutMkLst>
            <pc:docMk/>
            <pc:sldMasterMk cId="2454333101" sldId="2147483743"/>
            <pc:sldLayoutMk cId="620868681" sldId="2147483751"/>
          </pc:sldLayoutMkLst>
        </pc:sldLayoutChg>
        <pc:sldLayoutChg chg="del">
          <pc:chgData name="Douglas Roark" userId="c54da710-f98a-40d7-a987-3704680192ca" providerId="ADAL" clId="{695C633D-0CF8-46D6-8901-C6D2DDED6A58}" dt="2019-08-05T21:40:24.875" v="17" actId="2696"/>
          <pc:sldLayoutMkLst>
            <pc:docMk/>
            <pc:sldMasterMk cId="2454333101" sldId="2147483743"/>
            <pc:sldLayoutMk cId="1222587665" sldId="2147483752"/>
          </pc:sldLayoutMkLst>
        </pc:sldLayoutChg>
        <pc:sldLayoutChg chg="del">
          <pc:chgData name="Douglas Roark" userId="c54da710-f98a-40d7-a987-3704680192ca" providerId="ADAL" clId="{695C633D-0CF8-46D6-8901-C6D2DDED6A58}" dt="2019-08-05T21:40:24.876" v="18" actId="2696"/>
          <pc:sldLayoutMkLst>
            <pc:docMk/>
            <pc:sldMasterMk cId="2454333101" sldId="2147483743"/>
            <pc:sldLayoutMk cId="2412773406" sldId="2147483753"/>
          </pc:sldLayoutMkLst>
        </pc:sldLayoutChg>
        <pc:sldLayoutChg chg="del">
          <pc:chgData name="Douglas Roark" userId="c54da710-f98a-40d7-a987-3704680192ca" providerId="ADAL" clId="{695C633D-0CF8-46D6-8901-C6D2DDED6A58}" dt="2019-08-05T21:40:24.877" v="19" actId="2696"/>
          <pc:sldLayoutMkLst>
            <pc:docMk/>
            <pc:sldMasterMk cId="2454333101" sldId="2147483743"/>
            <pc:sldLayoutMk cId="75690870" sldId="2147483754"/>
          </pc:sldLayoutMkLst>
        </pc:sldLayoutChg>
        <pc:sldLayoutChg chg="del">
          <pc:chgData name="Douglas Roark" userId="c54da710-f98a-40d7-a987-3704680192ca" providerId="ADAL" clId="{695C633D-0CF8-46D6-8901-C6D2DDED6A58}" dt="2019-08-05T21:40:24.878" v="20" actId="2696"/>
          <pc:sldLayoutMkLst>
            <pc:docMk/>
            <pc:sldMasterMk cId="2454333101" sldId="2147483743"/>
            <pc:sldLayoutMk cId="2091061891" sldId="2147483755"/>
          </pc:sldLayoutMkLst>
        </pc:sldLayoutChg>
        <pc:sldLayoutChg chg="del">
          <pc:chgData name="Douglas Roark" userId="c54da710-f98a-40d7-a987-3704680192ca" providerId="ADAL" clId="{695C633D-0CF8-46D6-8901-C6D2DDED6A58}" dt="2019-08-05T21:40:24.879" v="21" actId="2696"/>
          <pc:sldLayoutMkLst>
            <pc:docMk/>
            <pc:sldMasterMk cId="2454333101" sldId="2147483743"/>
            <pc:sldLayoutMk cId="3794160455" sldId="2147483756"/>
          </pc:sldLayoutMkLst>
        </pc:sldLayoutChg>
        <pc:sldLayoutChg chg="del">
          <pc:chgData name="Douglas Roark" userId="c54da710-f98a-40d7-a987-3704680192ca" providerId="ADAL" clId="{695C633D-0CF8-46D6-8901-C6D2DDED6A58}" dt="2019-08-05T21:40:24.882" v="22" actId="2696"/>
          <pc:sldLayoutMkLst>
            <pc:docMk/>
            <pc:sldMasterMk cId="2454333101" sldId="2147483743"/>
            <pc:sldLayoutMk cId="2355677104" sldId="2147483757"/>
          </pc:sldLayoutMkLst>
        </pc:sldLayoutChg>
      </pc:sldMasterChg>
      <pc:sldMasterChg chg="modTransition modSldLayout">
        <pc:chgData name="Douglas Roark" userId="c54da710-f98a-40d7-a987-3704680192ca" providerId="ADAL" clId="{695C633D-0CF8-46D6-8901-C6D2DDED6A58}" dt="2019-08-06T20:59:19.986" v="1210"/>
        <pc:sldMasterMkLst>
          <pc:docMk/>
          <pc:sldMasterMk cId="1776631910" sldId="2147483755"/>
        </pc:sldMasterMkLst>
        <pc:sldLayoutChg chg="modTransition">
          <pc:chgData name="Douglas Roark" userId="c54da710-f98a-40d7-a987-3704680192ca" providerId="ADAL" clId="{695C633D-0CF8-46D6-8901-C6D2DDED6A58}" dt="2019-08-06T20:59:19.986" v="1210"/>
          <pc:sldLayoutMkLst>
            <pc:docMk/>
            <pc:sldMasterMk cId="1776631910" sldId="2147483755"/>
            <pc:sldLayoutMk cId="3797724985" sldId="214748375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462911388" sldId="214748375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67338502" sldId="214748375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154276118" sldId="214748375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314144236" sldId="214748376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536972558" sldId="214748376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211836321" sldId="214748376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260221397" sldId="214748376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127298213" sldId="214748376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704095943" sldId="214748376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348313264" sldId="214748376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800186285" sldId="214748376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721505763" sldId="214748376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346379056" sldId="214748376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430551771" sldId="214748377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085817458" sldId="214748377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230080011" sldId="214748377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408857035" sldId="214748377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948796526" sldId="214748377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502796468" sldId="214748377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649837461" sldId="214748377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599925311" sldId="214748377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971325949" sldId="214748377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272990112" sldId="214748377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602515298" sldId="214748378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682507516" sldId="214748378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241168013" sldId="214748378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737681984" sldId="214748378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074931365" sldId="214748378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649003997" sldId="214748378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472959116" sldId="214748378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706238133" sldId="214748378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4003354" sldId="214748378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099948243" sldId="214748378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46511545" sldId="214748379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703110689" sldId="214748379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589735384" sldId="214748379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666630532" sldId="214748379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21575502" sldId="214748379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175272150" sldId="214748379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006396449" sldId="214748379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869913881" sldId="214748379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634398048" sldId="214748379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420726758" sldId="214748379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744470306" sldId="214748380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248109031" sldId="214748380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405786701" sldId="214748380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55934511" sldId="214748380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65317817" sldId="214748380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000481175" sldId="214748380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668835017" sldId="214748380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84507689" sldId="214748380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810165144" sldId="214748380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481001727" sldId="214748380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305395266" sldId="214748381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227094766" sldId="214748381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777791975" sldId="214748381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623210692" sldId="214748381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34713735" sldId="214748381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361092862" sldId="214748381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508753773" sldId="214748381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747485000" sldId="214748381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10527143" sldId="214748381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142973861" sldId="214748381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028722689" sldId="214748382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993687978" sldId="214748382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978802239" sldId="214748382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076117952" sldId="214748382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215261999" sldId="214748382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00066393" sldId="214748382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2665286" sldId="214748382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066768383" sldId="214748382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89182156" sldId="214748382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802569272" sldId="214748382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494220622" sldId="214748383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600378154" sldId="2147483831"/>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966146766" sldId="2147483832"/>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937147845" sldId="2147483833"/>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866535278" sldId="2147483834"/>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036642764" sldId="2147483835"/>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4110026" sldId="2147483836"/>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17107080" sldId="2147483837"/>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112479833" sldId="2147483838"/>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3262986731" sldId="2147483839"/>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1152716539" sldId="2147483840"/>
          </pc:sldLayoutMkLst>
        </pc:sldLayoutChg>
        <pc:sldLayoutChg chg="modTransition">
          <pc:chgData name="Douglas Roark" userId="c54da710-f98a-40d7-a987-3704680192ca" providerId="ADAL" clId="{695C633D-0CF8-46D6-8901-C6D2DDED6A58}" dt="2019-08-06T20:59:19.986" v="1210"/>
          <pc:sldLayoutMkLst>
            <pc:docMk/>
            <pc:sldMasterMk cId="1776631910" sldId="2147483755"/>
            <pc:sldLayoutMk cId="2163259958" sldId="214748384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A468E-4D1F-4891-9B46-8497EECC8BC3}" type="datetimeFigureOut">
              <a:rPr lang="en-US" smtClean="0"/>
              <a:t>8/6/2019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980865-F8D7-4E6C-98EA-6D7CC92FC77E}" type="slidenum">
              <a:rPr lang="en-US" smtClean="0"/>
              <a:t>‹#›</a:t>
            </a:fld>
            <a:endParaRPr lang="en-US"/>
          </a:p>
        </p:txBody>
      </p:sp>
    </p:spTree>
    <p:extLst>
      <p:ext uri="{BB962C8B-B14F-4D97-AF65-F5344CB8AC3E}">
        <p14:creationId xmlns:p14="http://schemas.microsoft.com/office/powerpoint/2010/main" val="3831101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25.png"/></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earth_magnify_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8000" contrast="5000"/>
          </a:blip>
          <a:stretch>
            <a:fillRect/>
          </a:stretch>
        </p:blipFill>
        <p:spPr>
          <a:xfrm>
            <a:off x="0" y="-19050"/>
            <a:ext cx="9144000" cy="4705350"/>
          </a:xfrm>
          <a:prstGeom prst="rect">
            <a:avLst/>
          </a:prstGeom>
        </p:spPr>
      </p:pic>
      <p:pic>
        <p:nvPicPr>
          <p:cNvPr id="9" name="Picture 8"/>
          <p:cNvPicPr>
            <a:picLocks noChangeAspect="1"/>
          </p:cNvPicPr>
          <p:nvPr userDrawn="1"/>
        </p:nvPicPr>
        <p:blipFill>
          <a:blip r:embed="rId5">
            <a:graysc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hidden="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267200" y="3829050"/>
            <a:ext cx="4572000" cy="680968"/>
          </a:xfrm>
        </p:spPr>
        <p:txBody>
          <a:bodyPr anchor="b">
            <a:noAutofit/>
          </a:bodyPr>
          <a:lstStyle>
            <a:lvl1pPr algn="r">
              <a:defRPr sz="28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4267200" y="4457700"/>
            <a:ext cx="4572000" cy="6286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286000" y="4869657"/>
            <a:ext cx="2133600" cy="273844"/>
          </a:xfrm>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
        <p:nvSpPr>
          <p:cNvPr id="13" name="Oval 12"/>
          <p:cNvSpPr/>
          <p:nvPr userDrawn="1"/>
        </p:nvSpPr>
        <p:spPr>
          <a:xfrm>
            <a:off x="9220200" y="3600450"/>
            <a:ext cx="685800" cy="514350"/>
          </a:xfrm>
          <a:prstGeom prst="ellipse">
            <a:avLst/>
          </a:prstGeom>
          <a:solidFill>
            <a:schemeClr val="tx2">
              <a:lumMod val="60000"/>
              <a:lumOff val="40000"/>
            </a:schemeClr>
          </a:solidFill>
          <a:ln>
            <a:noFill/>
          </a:ln>
          <a:effectLst>
            <a:glow rad="101600">
              <a:schemeClr val="tx2">
                <a:lumMod val="20000"/>
                <a:lumOff val="80000"/>
                <a:alpha val="21000"/>
              </a:schemeClr>
            </a:glow>
            <a:outerShdw blurRad="50800" dist="38100" dir="2700000" algn="tl" rotWithShape="0">
              <a:prstClr val="black">
                <a:alpha val="40000"/>
              </a:prstClr>
            </a:outerShdw>
            <a:softEdge rad="0"/>
          </a:effectLst>
          <a:scene3d>
            <a:camera prst="orthographicFront">
              <a:rot lat="20699999" lon="600000" rev="0"/>
            </a:camera>
            <a:lightRig rig="threePt" dir="t"/>
          </a:scene3d>
          <a:sp3d z="8255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619323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10"/>
                                        </p:tgtEl>
                                      </p:cBhvr>
                                    </p:cmd>
                                  </p:childTnLst>
                                </p:cTn>
                              </p:par>
                              <p:par>
                                <p:cTn id="7" presetID="22" presetClass="entr" presetSubtype="2" fill="hold" nodeType="withEffect">
                                  <p:stCondLst>
                                    <p:cond delay="400"/>
                                  </p:stCondLst>
                                  <p:childTnLst>
                                    <p:set>
                                      <p:cBhvr>
                                        <p:cTn id="8" dur="1" fill="hold">
                                          <p:stCondLst>
                                            <p:cond delay="0"/>
                                          </p:stCondLst>
                                        </p:cTn>
                                        <p:tgtEl>
                                          <p:spTgt spid="9"/>
                                        </p:tgtEl>
                                        <p:attrNameLst>
                                          <p:attrName>style.visibility</p:attrName>
                                        </p:attrNameLst>
                                      </p:cBhvr>
                                      <p:to>
                                        <p:strVal val="visible"/>
                                      </p:to>
                                    </p:set>
                                    <p:animEffect transition="in" filter="wipe(right)">
                                      <p:cBhvr>
                                        <p:cTn id="9" dur="1400"/>
                                        <p:tgtEl>
                                          <p:spTgt spid="9"/>
                                        </p:tgtEl>
                                      </p:cBhvr>
                                    </p:animEffect>
                                  </p:childTnLst>
                                </p:cTn>
                              </p:par>
                              <p:par>
                                <p:cTn id="10" presetID="37" presetClass="path" presetSubtype="0" fill="hold" grpId="0" nodeType="withEffect">
                                  <p:stCondLst>
                                    <p:cond delay="1700"/>
                                  </p:stCondLst>
                                  <p:childTnLst>
                                    <p:animMotion origin="layout" path="M -0.00798 -0.02477 C -0.01093 -0.0338 -0.01632 -0.03472 -0.06093 -0.04074 C -0.1052 -0.04676 -0.13281 -0.06597 -0.2743 -0.06111 C -0.39583 -0.0581 -0.77135 0.14144 -0.7493 0.14144 C -0.7243 0.14144 -0.8809 0.04005 -1.04705 0.1162 L -1.17916 0.12546 " pathEditMode="relative" rAng="0" ptsTypes="fsffFf">
                                      <p:cBhvr>
                                        <p:cTn id="11" dur="1100" fill="hold"/>
                                        <p:tgtEl>
                                          <p:spTgt spid="13"/>
                                        </p:tgtEl>
                                        <p:attrNameLst>
                                          <p:attrName>ppt_x</p:attrName>
                                          <p:attrName>ppt_y</p:attrName>
                                        </p:attrNameLst>
                                      </p:cBhvr>
                                      <p:rCtr x="-58559" y="6250"/>
                                    </p:animMotion>
                                  </p:childTnLst>
                                </p:cTn>
                              </p:par>
                              <p:par>
                                <p:cTn id="12" presetID="22" presetClass="entr" presetSubtype="2" fill="hold" nodeType="withEffect">
                                  <p:stCondLst>
                                    <p:cond delay="1700"/>
                                  </p:stCondLst>
                                  <p:childTnLst>
                                    <p:set>
                                      <p:cBhvr>
                                        <p:cTn id="13" dur="1" fill="hold">
                                          <p:stCondLst>
                                            <p:cond delay="0"/>
                                          </p:stCondLst>
                                        </p:cTn>
                                        <p:tgtEl>
                                          <p:spTgt spid="11"/>
                                        </p:tgtEl>
                                        <p:attrNameLst>
                                          <p:attrName>style.visibility</p:attrName>
                                        </p:attrNameLst>
                                      </p:cBhvr>
                                      <p:to>
                                        <p:strVal val="visible"/>
                                      </p:to>
                                    </p:set>
                                    <p:animEffect transition="in" filter="wipe(right)">
                                      <p:cBhvr>
                                        <p:cTn id="14" dur="1200"/>
                                        <p:tgtEl>
                                          <p:spTgt spid="11"/>
                                        </p:tgtEl>
                                      </p:cBhvr>
                                    </p:animEffect>
                                  </p:childTnLst>
                                </p:cTn>
                              </p:par>
                              <p:par>
                                <p:cTn id="15" presetID="22" presetClass="entr" presetSubtype="2" fill="hold" nodeType="withEffect">
                                  <p:stCondLst>
                                    <p:cond delay="300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2300"/>
                                        <p:tgtEl>
                                          <p:spTgt spid="12"/>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350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repeatCount="indefinite" fill="hold" display="0">
                  <p:stCondLst>
                    <p:cond delay="indefinite"/>
                  </p:stCondLst>
                </p:cTn>
                <p:tgtEl>
                  <p:spTgt spid="10"/>
                </p:tgtEl>
              </p:cMediaNode>
            </p:video>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0"/>
                                        </p:tgtEl>
                                      </p:cBhvr>
                                    </p:cmd>
                                  </p:childTnLst>
                                </p:cTn>
                              </p:par>
                            </p:childTnLst>
                          </p:cTn>
                        </p:par>
                      </p:childTnLst>
                    </p:cTn>
                  </p:par>
                </p:childTnLst>
              </p:cTn>
              <p:nextCondLst>
                <p:cond evt="onClick" delay="0">
                  <p:tgtEl>
                    <p:spTgt spid="10"/>
                  </p:tgtEl>
                </p:cond>
              </p:nextCondLst>
            </p:seq>
          </p:childTnLst>
        </p:cTn>
      </p:par>
    </p:tnLst>
    <p:bldLst>
      <p:bldP spid="2" grpId="0"/>
      <p:bldP spid="3" grpId="0" build="p">
        <p:tmplLst>
          <p:tmpl lvl="1">
            <p:tnLst>
              <p:par>
                <p:cTn presetID="10" presetClass="entr" presetSubtype="0" fill="hold" nodeType="withEffect">
                  <p:stCondLst>
                    <p:cond delay="350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13"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259831054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18_Custom Layout">
    <p:spTree>
      <p:nvGrpSpPr>
        <p:cNvPr id="1" name=""/>
        <p:cNvGrpSpPr/>
        <p:nvPr/>
      </p:nvGrpSpPr>
      <p:grpSpPr>
        <a:xfrm>
          <a:off x="0" y="0"/>
          <a:ext cx="0" cy="0"/>
          <a:chOff x="0" y="0"/>
          <a:chExt cx="0" cy="0"/>
        </a:xfrm>
      </p:grpSpPr>
      <p:sp>
        <p:nvSpPr>
          <p:cNvPr id="945"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946"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947"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948" name="Google Shape;648;p52" descr="Google Shape;648;p52"/>
          <p:cNvPicPr>
            <a:picLocks noChangeAspect="1"/>
          </p:cNvPicPr>
          <p:nvPr/>
        </p:nvPicPr>
        <p:blipFill>
          <a:blip r:embed="rId3"/>
          <a:srcRect l="21666"/>
          <a:stretch>
            <a:fillRect/>
          </a:stretch>
        </p:blipFill>
        <p:spPr>
          <a:xfrm>
            <a:off x="1981198" y="1"/>
            <a:ext cx="7162801" cy="5143497"/>
          </a:xfrm>
          <a:prstGeom prst="rect">
            <a:avLst/>
          </a:prstGeom>
          <a:ln w="12700">
            <a:miter lim="400000"/>
          </a:ln>
        </p:spPr>
      </p:pic>
      <p:sp>
        <p:nvSpPr>
          <p:cNvPr id="949" name="Title Text"/>
          <p:cNvSpPr txBox="1">
            <a:spLocks noGrp="1"/>
          </p:cNvSpPr>
          <p:nvPr>
            <p:ph type="title"/>
          </p:nvPr>
        </p:nvSpPr>
        <p:spPr>
          <a:xfrm>
            <a:off x="276447" y="66280"/>
            <a:ext cx="8410201" cy="790800"/>
          </a:xfrm>
          <a:prstGeom prst="rect">
            <a:avLst/>
          </a:prstGeom>
        </p:spPr>
        <p:txBody>
          <a:bodyPr lIns="34275" tIns="34275" rIns="34275" bIns="34275" anchor="ctr"/>
          <a:lstStyle>
            <a:lvl1pPr>
              <a:defRPr b="1"/>
            </a:lvl1pPr>
          </a:lstStyle>
          <a:p>
            <a:r>
              <a:t>Title Text</a:t>
            </a:r>
          </a:p>
        </p:txBody>
      </p:sp>
      <p:sp>
        <p:nvSpPr>
          <p:cNvPr id="950"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pic>
        <p:nvPicPr>
          <p:cNvPr id="951" name="Google Shape;651;p52" descr="Google Shape;651;p52"/>
          <p:cNvPicPr>
            <a:picLocks noChangeAspect="1"/>
          </p:cNvPicPr>
          <p:nvPr/>
        </p:nvPicPr>
        <p:blipFill>
          <a:blip r:embed="rId4"/>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100048117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1_Title Slide 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958" name="Google Shape;653;p53" descr="Google Shape;653;p53"/>
          <p:cNvPicPr>
            <a:picLocks noChangeAspect="1"/>
          </p:cNvPicPr>
          <p:nvPr/>
        </p:nvPicPr>
        <p:blipFill>
          <a:blip r:embed="rId3"/>
          <a:stretch>
            <a:fillRect/>
          </a:stretch>
        </p:blipFill>
        <p:spPr>
          <a:xfrm>
            <a:off x="8177334" y="4438851"/>
            <a:ext cx="672084" cy="557403"/>
          </a:xfrm>
          <a:prstGeom prst="rect">
            <a:avLst/>
          </a:prstGeom>
          <a:ln w="12700">
            <a:miter lim="400000"/>
          </a:ln>
        </p:spPr>
      </p:pic>
      <p:sp>
        <p:nvSpPr>
          <p:cNvPr id="959" name="Title Text"/>
          <p:cNvSpPr txBox="1">
            <a:spLocks noGrp="1"/>
          </p:cNvSpPr>
          <p:nvPr>
            <p:ph type="title"/>
          </p:nvPr>
        </p:nvSpPr>
        <p:spPr>
          <a:xfrm>
            <a:off x="533627" y="644652"/>
            <a:ext cx="6456302" cy="1200301"/>
          </a:xfrm>
          <a:prstGeom prst="rect">
            <a:avLst/>
          </a:prstGeom>
        </p:spPr>
        <p:txBody>
          <a:bodyPr lIns="34275" tIns="34275" rIns="34275" bIns="34275"/>
          <a:lstStyle>
            <a:lvl1pPr>
              <a:defRPr sz="3600">
                <a:solidFill>
                  <a:schemeClr val="accent2">
                    <a:lumOff val="21764"/>
                  </a:schemeClr>
                </a:solidFill>
                <a:latin typeface="Calibri"/>
                <a:ea typeface="Calibri"/>
                <a:cs typeface="Calibri"/>
                <a:sym typeface="Calibri"/>
              </a:defRPr>
            </a:lvl1pPr>
          </a:lstStyle>
          <a:p>
            <a:r>
              <a:t>Title Text</a:t>
            </a:r>
          </a:p>
        </p:txBody>
      </p:sp>
      <p:sp>
        <p:nvSpPr>
          <p:cNvPr id="960" name="Body Level One…"/>
          <p:cNvSpPr txBox="1">
            <a:spLocks noGrp="1"/>
          </p:cNvSpPr>
          <p:nvPr>
            <p:ph type="body" sz="quarter" idx="1"/>
          </p:nvPr>
        </p:nvSpPr>
        <p:spPr>
          <a:xfrm>
            <a:off x="533627" y="2154172"/>
            <a:ext cx="6456301" cy="567901"/>
          </a:xfrm>
          <a:prstGeom prst="rect">
            <a:avLst/>
          </a:prstGeom>
        </p:spPr>
        <p:txBody>
          <a:bodyPr lIns="34275" tIns="34275" rIns="34275" bIns="34275"/>
          <a:lstStyle>
            <a:lvl1pPr marL="355600" indent="-254000">
              <a:lnSpc>
                <a:spcPct val="90000"/>
              </a:lnSpc>
              <a:buClrTx/>
              <a:buSzTx/>
              <a:buFontTx/>
              <a:buNone/>
              <a:defRPr sz="1800">
                <a:latin typeface="Calibri"/>
                <a:ea typeface="Calibri"/>
                <a:cs typeface="Calibri"/>
                <a:sym typeface="Calibri"/>
              </a:defRPr>
            </a:lvl1pPr>
            <a:lvl2pPr marL="355600" indent="228600">
              <a:lnSpc>
                <a:spcPct val="90000"/>
              </a:lnSpc>
              <a:buClrTx/>
              <a:buSzTx/>
              <a:buFontTx/>
              <a:buNone/>
              <a:defRPr sz="1800">
                <a:latin typeface="Calibri"/>
                <a:ea typeface="Calibri"/>
                <a:cs typeface="Calibri"/>
                <a:sym typeface="Calibri"/>
              </a:defRPr>
            </a:lvl2pPr>
            <a:lvl3pPr marL="355600" indent="698500">
              <a:lnSpc>
                <a:spcPct val="90000"/>
              </a:lnSpc>
              <a:buClrTx/>
              <a:buSzTx/>
              <a:buFontTx/>
              <a:buNone/>
              <a:defRPr sz="1800">
                <a:latin typeface="Calibri"/>
                <a:ea typeface="Calibri"/>
                <a:cs typeface="Calibri"/>
                <a:sym typeface="Calibri"/>
              </a:defRPr>
            </a:lvl3pPr>
            <a:lvl4pPr marL="355600" indent="1168400">
              <a:lnSpc>
                <a:spcPct val="90000"/>
              </a:lnSpc>
              <a:buClrTx/>
              <a:buSzTx/>
              <a:buFontTx/>
              <a:buNone/>
              <a:defRPr sz="1800">
                <a:latin typeface="Calibri"/>
                <a:ea typeface="Calibri"/>
                <a:cs typeface="Calibri"/>
                <a:sym typeface="Calibri"/>
              </a:defRPr>
            </a:lvl4pPr>
            <a:lvl5pPr marL="355600" indent="1625600">
              <a:lnSpc>
                <a:spcPct val="90000"/>
              </a:lnSpc>
              <a:buClrTx/>
              <a:buSzTx/>
              <a:buFontTx/>
              <a:buNone/>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961" name="Google Shape;656;p53"/>
          <p:cNvSpPr txBox="1">
            <a:spLocks noGrp="1"/>
          </p:cNvSpPr>
          <p:nvPr>
            <p:ph type="body" sz="quarter" idx="13"/>
          </p:nvPr>
        </p:nvSpPr>
        <p:spPr>
          <a:xfrm>
            <a:off x="533627" y="2766391"/>
            <a:ext cx="6456302" cy="284701"/>
          </a:xfrm>
          <a:prstGeom prst="rect">
            <a:avLst/>
          </a:prstGeom>
        </p:spPr>
        <p:txBody>
          <a:bodyPr lIns="34275" tIns="34275" rIns="34275" bIns="34275"/>
          <a:lstStyle/>
          <a:p>
            <a:pPr marL="228600" indent="0">
              <a:buClrTx/>
              <a:buSzTx/>
              <a:buFontTx/>
              <a:buNone/>
              <a:defRPr sz="1400" b="1">
                <a:latin typeface="Calibri"/>
                <a:ea typeface="Calibri"/>
                <a:cs typeface="Calibri"/>
                <a:sym typeface="Calibri"/>
              </a:defRPr>
            </a:pPr>
            <a:endParaRPr/>
          </a:p>
        </p:txBody>
      </p:sp>
      <p:sp>
        <p:nvSpPr>
          <p:cNvPr id="962"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8835017"/>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969"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970"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971"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972" name="Google Shape;658;p54" descr="Google Shape;658;p54"/>
          <p:cNvPicPr>
            <a:picLocks noChangeAspect="1"/>
          </p:cNvPicPr>
          <p:nvPr/>
        </p:nvPicPr>
        <p:blipFill>
          <a:blip r:embed="rId3"/>
          <a:stretch>
            <a:fillRect/>
          </a:stretch>
        </p:blipFill>
        <p:spPr>
          <a:xfrm>
            <a:off x="0" y="0"/>
            <a:ext cx="9136868" cy="5143499"/>
          </a:xfrm>
          <a:prstGeom prst="rect">
            <a:avLst/>
          </a:prstGeom>
          <a:ln w="12700">
            <a:miter lim="400000"/>
          </a:ln>
        </p:spPr>
      </p:pic>
      <p:sp>
        <p:nvSpPr>
          <p:cNvPr id="973" name="Title Text"/>
          <p:cNvSpPr txBox="1">
            <a:spLocks noGrp="1"/>
          </p:cNvSpPr>
          <p:nvPr>
            <p:ph type="title"/>
          </p:nvPr>
        </p:nvSpPr>
        <p:spPr>
          <a:xfrm>
            <a:off x="457200" y="514350"/>
            <a:ext cx="3505200" cy="1021500"/>
          </a:xfrm>
          <a:prstGeom prst="rect">
            <a:avLst/>
          </a:prstGeom>
        </p:spPr>
        <p:txBody>
          <a:bodyPr lIns="34275" tIns="34275" rIns="34275" bIns="34275"/>
          <a:lstStyle>
            <a:lvl1pPr>
              <a:defRPr sz="4000">
                <a:solidFill>
                  <a:srgbClr val="FFFFFF"/>
                </a:solidFill>
              </a:defRPr>
            </a:lvl1pPr>
          </a:lstStyle>
          <a:p>
            <a:r>
              <a:t>Title Text</a:t>
            </a:r>
          </a:p>
        </p:txBody>
      </p:sp>
      <p:sp>
        <p:nvSpPr>
          <p:cNvPr id="974"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Tree>
    <p:extLst>
      <p:ext uri="{BB962C8B-B14F-4D97-AF65-F5344CB8AC3E}">
        <p14:creationId xmlns:p14="http://schemas.microsoft.com/office/powerpoint/2010/main" val="48450768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19_Custom Layout">
    <p:spTree>
      <p:nvGrpSpPr>
        <p:cNvPr id="1" name=""/>
        <p:cNvGrpSpPr/>
        <p:nvPr/>
      </p:nvGrpSpPr>
      <p:grpSpPr>
        <a:xfrm>
          <a:off x="0" y="0"/>
          <a:ext cx="0" cy="0"/>
          <a:chOff x="0" y="0"/>
          <a:chExt cx="0" cy="0"/>
        </a:xfrm>
      </p:grpSpPr>
      <p:sp>
        <p:nvSpPr>
          <p:cNvPr id="981"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982"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983"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984" name="Google Shape;662;p55" descr="Google Shape;662;p55"/>
          <p:cNvPicPr>
            <a:picLocks noChangeAspect="1"/>
          </p:cNvPicPr>
          <p:nvPr/>
        </p:nvPicPr>
        <p:blipFill>
          <a:blip r:embed="rId3"/>
          <a:srcRect l="21666"/>
          <a:stretch>
            <a:fillRect/>
          </a:stretch>
        </p:blipFill>
        <p:spPr>
          <a:xfrm>
            <a:off x="1981198" y="2"/>
            <a:ext cx="7162801" cy="5143497"/>
          </a:xfrm>
          <a:prstGeom prst="rect">
            <a:avLst/>
          </a:prstGeom>
          <a:ln w="12700">
            <a:miter lim="400000"/>
          </a:ln>
        </p:spPr>
      </p:pic>
      <p:sp>
        <p:nvSpPr>
          <p:cNvPr id="985" name="Body Level One…"/>
          <p:cNvSpPr txBox="1">
            <a:spLocks noGrp="1"/>
          </p:cNvSpPr>
          <p:nvPr>
            <p:ph type="body" idx="1"/>
          </p:nvPr>
        </p:nvSpPr>
        <p:spPr>
          <a:xfrm>
            <a:off x="457200" y="857252"/>
            <a:ext cx="8229600" cy="3737401"/>
          </a:xfrm>
          <a:prstGeom prst="rect">
            <a:avLst/>
          </a:prstGeom>
        </p:spPr>
        <p:txBody>
          <a:bodyPr lIns="34275" tIns="34275" rIns="34275" bIns="34275"/>
          <a:lstStyle>
            <a:lvl1pPr indent="-381000">
              <a:spcBef>
                <a:spcPts val="500"/>
              </a:spcBef>
              <a:buClr>
                <a:srgbClr val="021A32"/>
              </a:buClr>
              <a:buFont typeface="Helvetica"/>
              <a:buChar char="▪"/>
            </a:lvl1pPr>
            <a:lvl2pPr marL="1003300" indent="-444500">
              <a:spcBef>
                <a:spcPts val="500"/>
              </a:spcBef>
              <a:buClr>
                <a:srgbClr val="021A32"/>
              </a:buClr>
              <a:buFont typeface="Helvetica"/>
              <a:buChar char="–"/>
            </a:lvl2pPr>
            <a:lvl3pPr>
              <a:spcBef>
                <a:spcPts val="500"/>
              </a:spcBef>
              <a:buClr>
                <a:srgbClr val="021A32"/>
              </a:buClr>
              <a:buFont typeface="Helvetica"/>
            </a:lvl3pPr>
            <a:lvl4pPr marL="2040466" indent="-529166">
              <a:spcBef>
                <a:spcPts val="500"/>
              </a:spcBef>
              <a:buClr>
                <a:srgbClr val="021A32"/>
              </a:buClr>
              <a:buFont typeface="Helvetica"/>
            </a:lvl4pPr>
            <a:lvl5pPr marL="2497666" indent="-529166">
              <a:spcBef>
                <a:spcPts val="500"/>
              </a:spcBef>
              <a:buClr>
                <a:srgbClr val="021A32"/>
              </a:buClr>
              <a:buFont typeface="Helvetica"/>
            </a:lvl5pPr>
          </a:lstStyle>
          <a:p>
            <a:r>
              <a:t>Body Level One</a:t>
            </a:r>
          </a:p>
          <a:p>
            <a:pPr lvl="1"/>
            <a:r>
              <a:t>Body Level Two</a:t>
            </a:r>
          </a:p>
          <a:p>
            <a:pPr lvl="2"/>
            <a:r>
              <a:t>Body Level Three</a:t>
            </a:r>
          </a:p>
          <a:p>
            <a:pPr lvl="3"/>
            <a:r>
              <a:t>Body Level Four</a:t>
            </a:r>
          </a:p>
          <a:p>
            <a:pPr lvl="4"/>
            <a:r>
              <a:t>Body Level Five</a:t>
            </a:r>
          </a:p>
        </p:txBody>
      </p:sp>
      <p:sp>
        <p:nvSpPr>
          <p:cNvPr id="986" name="Slide Number"/>
          <p:cNvSpPr txBox="1">
            <a:spLocks noGrp="1"/>
          </p:cNvSpPr>
          <p:nvPr>
            <p:ph type="sldNum" sz="quarter" idx="2"/>
          </p:nvPr>
        </p:nvSpPr>
        <p:spPr>
          <a:xfrm>
            <a:off x="4471305" y="4935894"/>
            <a:ext cx="194261" cy="179527"/>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987" name="Title Text"/>
          <p:cNvSpPr txBox="1">
            <a:spLocks noGrp="1"/>
          </p:cNvSpPr>
          <p:nvPr>
            <p:ph type="title"/>
          </p:nvPr>
        </p:nvSpPr>
        <p:spPr>
          <a:xfrm>
            <a:off x="457200" y="66281"/>
            <a:ext cx="8229600" cy="790800"/>
          </a:xfrm>
          <a:prstGeom prst="rect">
            <a:avLst/>
          </a:prstGeom>
        </p:spPr>
        <p:txBody>
          <a:bodyPr lIns="34275" tIns="34275" rIns="34275" bIns="34275" anchor="ctr"/>
          <a:lstStyle/>
          <a:p>
            <a:r>
              <a:t>Title Text</a:t>
            </a:r>
          </a:p>
        </p:txBody>
      </p:sp>
    </p:spTree>
    <p:extLst>
      <p:ext uri="{BB962C8B-B14F-4D97-AF65-F5344CB8AC3E}">
        <p14:creationId xmlns:p14="http://schemas.microsoft.com/office/powerpoint/2010/main" val="281016514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5_Custom Layout">
    <p:spTree>
      <p:nvGrpSpPr>
        <p:cNvPr id="1" name=""/>
        <p:cNvGrpSpPr/>
        <p:nvPr/>
      </p:nvGrpSpPr>
      <p:grpSpPr>
        <a:xfrm>
          <a:off x="0" y="0"/>
          <a:ext cx="0" cy="0"/>
          <a:chOff x="0" y="0"/>
          <a:chExt cx="0" cy="0"/>
        </a:xfrm>
      </p:grpSpPr>
      <p:sp>
        <p:nvSpPr>
          <p:cNvPr id="994"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995"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996"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997" name="Google Shape;667;p56" descr="Google Shape;667;p56"/>
          <p:cNvPicPr>
            <a:picLocks noChangeAspect="1"/>
          </p:cNvPicPr>
          <p:nvPr/>
        </p:nvPicPr>
        <p:blipFill>
          <a:blip r:embed="rId3"/>
          <a:stretch>
            <a:fillRect/>
          </a:stretch>
        </p:blipFill>
        <p:spPr>
          <a:xfrm>
            <a:off x="0" y="0"/>
            <a:ext cx="9144001" cy="5143502"/>
          </a:xfrm>
          <a:prstGeom prst="rect">
            <a:avLst/>
          </a:prstGeom>
          <a:ln w="12700">
            <a:miter lim="400000"/>
          </a:ln>
        </p:spPr>
      </p:pic>
      <p:sp>
        <p:nvSpPr>
          <p:cNvPr id="998" name="Slide Number"/>
          <p:cNvSpPr txBox="1">
            <a:spLocks noGrp="1"/>
          </p:cNvSpPr>
          <p:nvPr>
            <p:ph type="sldNum" sz="quarter" idx="2"/>
          </p:nvPr>
        </p:nvSpPr>
        <p:spPr>
          <a:xfrm>
            <a:off x="8733973" y="4592226"/>
            <a:ext cx="279018" cy="265934"/>
          </a:xfrm>
          <a:prstGeom prst="rect">
            <a:avLst/>
          </a:prstGeom>
        </p:spPr>
        <p:txBody>
          <a:bodyPr lIns="34275" tIns="34275" rIns="34275" bIns="34275"/>
          <a:lstStyle>
            <a:lvl1pPr>
              <a:defRPr sz="1400"/>
            </a:lvl1pPr>
          </a:lstStyle>
          <a:p>
            <a:fld id="{86CB4B4D-7CA3-9044-876B-883B54F8677D}" type="slidenum">
              <a:t>‹#›</a:t>
            </a:fld>
            <a:endParaRPr/>
          </a:p>
        </p:txBody>
      </p:sp>
      <p:sp>
        <p:nvSpPr>
          <p:cNvPr id="999" name="Google Shape;669;p56"/>
          <p:cNvSpPr/>
          <p:nvPr/>
        </p:nvSpPr>
        <p:spPr>
          <a:xfrm>
            <a:off x="8609238" y="4534957"/>
            <a:ext cx="1" cy="374401"/>
          </a:xfrm>
          <a:prstGeom prst="line">
            <a:avLst/>
          </a:prstGeom>
          <a:ln>
            <a:solidFill>
              <a:srgbClr val="FFFFFF"/>
            </a:solidFill>
            <a:miter/>
          </a:ln>
        </p:spPr>
        <p:txBody>
          <a:bodyPr lIns="0" tIns="0" rIns="0" bIns="0"/>
          <a:lstStyle/>
          <a:p>
            <a:endParaRPr/>
          </a:p>
        </p:txBody>
      </p:sp>
      <p:sp>
        <p:nvSpPr>
          <p:cNvPr id="1000" name="Google Shape;670;p56"/>
          <p:cNvSpPr txBox="1"/>
          <p:nvPr/>
        </p:nvSpPr>
        <p:spPr>
          <a:xfrm>
            <a:off x="131068" y="4456767"/>
            <a:ext cx="2392802" cy="495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lgn="ctr">
              <a:defRPr sz="1500">
                <a:solidFill>
                  <a:srgbClr val="FFFFFF"/>
                </a:solidFill>
                <a:latin typeface="Helvetica Neue"/>
                <a:ea typeface="Helvetica Neue"/>
                <a:cs typeface="Helvetica Neue"/>
                <a:sym typeface="Helvetica Neue"/>
              </a:defRPr>
            </a:pPr>
            <a:r>
              <a:t>Thinking Outside the Bots </a:t>
            </a:r>
            <a:endParaRPr sz="1100"/>
          </a:p>
          <a:p>
            <a:pPr algn="ctr">
              <a:defRPr sz="1500">
                <a:solidFill>
                  <a:srgbClr val="FFFFFF"/>
                </a:solidFill>
                <a:latin typeface="Helvetica Neue"/>
                <a:ea typeface="Helvetica Neue"/>
                <a:cs typeface="Helvetica Neue"/>
                <a:sym typeface="Helvetica Neue"/>
              </a:defRPr>
            </a:pPr>
            <a:r>
              <a:t>Webinar Series</a:t>
            </a:r>
          </a:p>
        </p:txBody>
      </p:sp>
    </p:spTree>
    <p:extLst>
      <p:ext uri="{BB962C8B-B14F-4D97-AF65-F5344CB8AC3E}">
        <p14:creationId xmlns:p14="http://schemas.microsoft.com/office/powerpoint/2010/main" val="1481001727"/>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4_Custom Layout_1">
    <p:spTree>
      <p:nvGrpSpPr>
        <p:cNvPr id="1" name=""/>
        <p:cNvGrpSpPr/>
        <p:nvPr/>
      </p:nvGrpSpPr>
      <p:grpSpPr>
        <a:xfrm>
          <a:off x="0" y="0"/>
          <a:ext cx="0" cy="0"/>
          <a:chOff x="0" y="0"/>
          <a:chExt cx="0" cy="0"/>
        </a:xfrm>
      </p:grpSpPr>
      <p:sp>
        <p:nvSpPr>
          <p:cNvPr id="1007"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08"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09"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010" name="Google Shape;672;p57" descr="Google Shape;672;p57"/>
          <p:cNvPicPr>
            <a:picLocks noChangeAspect="1"/>
          </p:cNvPicPr>
          <p:nvPr/>
        </p:nvPicPr>
        <p:blipFill>
          <a:blip r:embed="rId3"/>
          <a:stretch>
            <a:fillRect/>
          </a:stretch>
        </p:blipFill>
        <p:spPr>
          <a:xfrm>
            <a:off x="0" y="2"/>
            <a:ext cx="9144000" cy="978040"/>
          </a:xfrm>
          <a:prstGeom prst="rect">
            <a:avLst/>
          </a:prstGeom>
          <a:ln w="12700">
            <a:miter lim="400000"/>
          </a:ln>
        </p:spPr>
      </p:pic>
      <p:sp>
        <p:nvSpPr>
          <p:cNvPr id="1011" name="Slide Number"/>
          <p:cNvSpPr txBox="1">
            <a:spLocks noGrp="1"/>
          </p:cNvSpPr>
          <p:nvPr>
            <p:ph type="sldNum" sz="quarter" idx="2"/>
          </p:nvPr>
        </p:nvSpPr>
        <p:spPr>
          <a:xfrm>
            <a:off x="8719686" y="323495"/>
            <a:ext cx="279019" cy="265934"/>
          </a:xfrm>
          <a:prstGeom prst="rect">
            <a:avLst/>
          </a:prstGeom>
        </p:spPr>
        <p:txBody>
          <a:bodyPr lIns="34275" tIns="34275" rIns="34275" bIns="34275"/>
          <a:lstStyle>
            <a:lvl1pPr>
              <a:defRPr sz="1400"/>
            </a:lvl1pPr>
          </a:lstStyle>
          <a:p>
            <a:fld id="{86CB4B4D-7CA3-9044-876B-883B54F8677D}" type="slidenum">
              <a:t>‹#›</a:t>
            </a:fld>
            <a:endParaRPr/>
          </a:p>
        </p:txBody>
      </p:sp>
      <p:sp>
        <p:nvSpPr>
          <p:cNvPr id="1012" name="Google Shape;674;p57"/>
          <p:cNvSpPr/>
          <p:nvPr/>
        </p:nvSpPr>
        <p:spPr>
          <a:xfrm>
            <a:off x="8594951" y="266226"/>
            <a:ext cx="1" cy="374401"/>
          </a:xfrm>
          <a:prstGeom prst="line">
            <a:avLst/>
          </a:prstGeom>
          <a:ln>
            <a:solidFill>
              <a:srgbClr val="FFFFFF"/>
            </a:solidFill>
            <a:miter/>
          </a:ln>
        </p:spPr>
        <p:txBody>
          <a:bodyPr lIns="0" tIns="0" rIns="0" bIns="0"/>
          <a:lstStyle/>
          <a:p>
            <a:endParaRPr/>
          </a:p>
        </p:txBody>
      </p:sp>
      <p:sp>
        <p:nvSpPr>
          <p:cNvPr id="1013" name="Google Shape;675;p57"/>
          <p:cNvSpPr txBox="1"/>
          <p:nvPr/>
        </p:nvSpPr>
        <p:spPr>
          <a:xfrm>
            <a:off x="411458" y="254941"/>
            <a:ext cx="2392802" cy="495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lgn="ctr">
              <a:defRPr sz="1500">
                <a:solidFill>
                  <a:srgbClr val="FFFFFF"/>
                </a:solidFill>
                <a:latin typeface="Helvetica Neue"/>
                <a:ea typeface="Helvetica Neue"/>
                <a:cs typeface="Helvetica Neue"/>
                <a:sym typeface="Helvetica Neue"/>
              </a:defRPr>
            </a:pPr>
            <a:r>
              <a:t>Thinking Outside the Bots </a:t>
            </a:r>
            <a:endParaRPr sz="1100"/>
          </a:p>
          <a:p>
            <a:pPr algn="ctr">
              <a:defRPr sz="1500">
                <a:solidFill>
                  <a:srgbClr val="FFFFFF"/>
                </a:solidFill>
                <a:latin typeface="Helvetica Neue"/>
                <a:ea typeface="Helvetica Neue"/>
                <a:cs typeface="Helvetica Neue"/>
                <a:sym typeface="Helvetica Neue"/>
              </a:defRPr>
            </a:pPr>
            <a:r>
              <a:t>Webinar Series</a:t>
            </a:r>
          </a:p>
        </p:txBody>
      </p:sp>
    </p:spTree>
    <p:extLst>
      <p:ext uri="{BB962C8B-B14F-4D97-AF65-F5344CB8AC3E}">
        <p14:creationId xmlns:p14="http://schemas.microsoft.com/office/powerpoint/2010/main" val="130539526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1020"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21"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22"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023" name="Slide Number"/>
          <p:cNvSpPr txBox="1">
            <a:spLocks noGrp="1"/>
          </p:cNvSpPr>
          <p:nvPr>
            <p:ph type="sldNum" sz="quarter" idx="2"/>
          </p:nvPr>
        </p:nvSpPr>
        <p:spPr>
          <a:xfrm>
            <a:off x="8518591" y="4783454"/>
            <a:ext cx="168090" cy="147831"/>
          </a:xfrm>
          <a:prstGeom prst="rect">
            <a:avLst/>
          </a:prstGeom>
        </p:spPr>
        <p:txBody>
          <a:bodyPr lIns="0" tIns="0" rIns="0" bIns="0" anchor="t"/>
          <a:lstStyle>
            <a:lvl1pPr>
              <a:defRPr sz="11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422709476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1030"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31"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32"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033" name="Title Text"/>
          <p:cNvSpPr txBox="1">
            <a:spLocks noGrp="1"/>
          </p:cNvSpPr>
          <p:nvPr>
            <p:ph type="title"/>
          </p:nvPr>
        </p:nvSpPr>
        <p:spPr>
          <a:xfrm>
            <a:off x="203834" y="282415"/>
            <a:ext cx="8736302" cy="293401"/>
          </a:xfrm>
          <a:prstGeom prst="rect">
            <a:avLst/>
          </a:prstGeom>
        </p:spPr>
        <p:txBody>
          <a:bodyPr lIns="0" tIns="0" rIns="0" bIns="0"/>
          <a:lstStyle>
            <a:lvl1pPr>
              <a:defRPr sz="1800">
                <a:solidFill>
                  <a:srgbClr val="FFFFFF"/>
                </a:solidFill>
                <a:latin typeface="Calibri"/>
                <a:ea typeface="Calibri"/>
                <a:cs typeface="Calibri"/>
                <a:sym typeface="Calibri"/>
              </a:defRPr>
            </a:lvl1pPr>
          </a:lstStyle>
          <a:p>
            <a:r>
              <a:t>Title Text</a:t>
            </a:r>
          </a:p>
        </p:txBody>
      </p:sp>
      <p:sp>
        <p:nvSpPr>
          <p:cNvPr id="1034" name="Body Level One…"/>
          <p:cNvSpPr txBox="1">
            <a:spLocks noGrp="1"/>
          </p:cNvSpPr>
          <p:nvPr>
            <p:ph type="body" sz="quarter" idx="1"/>
          </p:nvPr>
        </p:nvSpPr>
        <p:spPr>
          <a:xfrm>
            <a:off x="1371600" y="2880360"/>
            <a:ext cx="6400800" cy="1285801"/>
          </a:xfrm>
          <a:prstGeom prst="rect">
            <a:avLst/>
          </a:prstGeom>
        </p:spPr>
        <p:txBody>
          <a:bodyPr lIns="0" tIns="0" rIns="0" bIns="0"/>
          <a:lstStyle>
            <a:lvl1pPr marL="355600" indent="-254000">
              <a:buClrTx/>
              <a:buSzTx/>
              <a:buFontTx/>
              <a:buNone/>
              <a:defRPr sz="1100"/>
            </a:lvl1pPr>
            <a:lvl2pPr marL="355600" indent="228600">
              <a:buClrTx/>
              <a:buSzTx/>
              <a:buFontTx/>
              <a:buNone/>
              <a:defRPr sz="1100"/>
            </a:lvl2pPr>
            <a:lvl3pPr marL="355600" indent="698500">
              <a:buClrTx/>
              <a:buSzTx/>
              <a:buFontTx/>
              <a:buNone/>
              <a:defRPr sz="1100"/>
            </a:lvl3pPr>
            <a:lvl4pPr marL="355600" indent="1168400">
              <a:buClrTx/>
              <a:buSzTx/>
              <a:buFontTx/>
              <a:buNone/>
              <a:defRPr sz="1100"/>
            </a:lvl4pPr>
            <a:lvl5pPr marL="355600" indent="1625600">
              <a:buClrTx/>
              <a:buSzTx/>
              <a:buFontTx/>
              <a:buNone/>
              <a:defRPr sz="1100"/>
            </a:lvl5pPr>
          </a:lstStyle>
          <a:p>
            <a:r>
              <a:t>Body Level One</a:t>
            </a:r>
          </a:p>
          <a:p>
            <a:pPr lvl="1"/>
            <a:r>
              <a:t>Body Level Two</a:t>
            </a:r>
          </a:p>
          <a:p>
            <a:pPr lvl="2"/>
            <a:r>
              <a:t>Body Level Three</a:t>
            </a:r>
          </a:p>
          <a:p>
            <a:pPr lvl="3"/>
            <a:r>
              <a:t>Body Level Four</a:t>
            </a:r>
          </a:p>
          <a:p>
            <a:pPr lvl="4"/>
            <a:r>
              <a:t>Body Level Five</a:t>
            </a:r>
          </a:p>
        </p:txBody>
      </p:sp>
      <p:sp>
        <p:nvSpPr>
          <p:cNvPr id="1035" name="Slide Number"/>
          <p:cNvSpPr txBox="1">
            <a:spLocks noGrp="1"/>
          </p:cNvSpPr>
          <p:nvPr>
            <p:ph type="sldNum" sz="quarter" idx="2"/>
          </p:nvPr>
        </p:nvSpPr>
        <p:spPr>
          <a:xfrm>
            <a:off x="8518591" y="4783454"/>
            <a:ext cx="168090" cy="147831"/>
          </a:xfrm>
          <a:prstGeom prst="rect">
            <a:avLst/>
          </a:prstGeom>
        </p:spPr>
        <p:txBody>
          <a:bodyPr lIns="0" tIns="0" rIns="0" bIns="0" anchor="t"/>
          <a:lstStyle>
            <a:lvl1pPr>
              <a:defRPr sz="11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77779197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3_BLANK">
    <p:spTree>
      <p:nvGrpSpPr>
        <p:cNvPr id="1" name=""/>
        <p:cNvGrpSpPr/>
        <p:nvPr/>
      </p:nvGrpSpPr>
      <p:grpSpPr>
        <a:xfrm>
          <a:off x="0" y="0"/>
          <a:ext cx="0" cy="0"/>
          <a:chOff x="0" y="0"/>
          <a:chExt cx="0" cy="0"/>
        </a:xfrm>
      </p:grpSpPr>
      <p:sp>
        <p:nvSpPr>
          <p:cNvPr id="1042"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43"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44"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0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321069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2_TITLE_2">
    <p:spTree>
      <p:nvGrpSpPr>
        <p:cNvPr id="1" name=""/>
        <p:cNvGrpSpPr/>
        <p:nvPr/>
      </p:nvGrpSpPr>
      <p:grpSpPr>
        <a:xfrm>
          <a:off x="0" y="0"/>
          <a:ext cx="0" cy="0"/>
          <a:chOff x="0" y="0"/>
          <a:chExt cx="0" cy="0"/>
        </a:xfrm>
      </p:grpSpPr>
      <p:sp>
        <p:nvSpPr>
          <p:cNvPr id="1052"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53"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54"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055"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056" name="Body Level One…"/>
          <p:cNvSpPr txBox="1">
            <a:spLocks noGrp="1"/>
          </p:cNvSpPr>
          <p:nvPr>
            <p:ph type="body" sz="quarter" idx="1"/>
          </p:nvPr>
        </p:nvSpPr>
        <p:spPr>
          <a:xfrm>
            <a:off x="311699" y="2834125"/>
            <a:ext cx="8520602" cy="792601"/>
          </a:xfrm>
          <a:prstGeom prst="rect">
            <a:avLst/>
          </a:prstGeom>
        </p:spPr>
        <p:txBody>
          <a:bodyPr/>
          <a:lstStyle>
            <a:lvl1pPr marL="355600" indent="-254000" algn="ctr">
              <a:lnSpc>
                <a:spcPct val="100000"/>
              </a:lnSpc>
              <a:buClrTx/>
              <a:buSzTx/>
              <a:buFontTx/>
              <a:buNone/>
              <a:defRPr sz="2800"/>
            </a:lvl1pPr>
            <a:lvl2pPr marL="355600" indent="228600" algn="ctr">
              <a:lnSpc>
                <a:spcPct val="100000"/>
              </a:lnSpc>
              <a:buClrTx/>
              <a:buSzTx/>
              <a:buFontTx/>
              <a:buNone/>
              <a:defRPr sz="2800"/>
            </a:lvl2pPr>
            <a:lvl3pPr marL="355600" indent="698500" algn="ctr">
              <a:lnSpc>
                <a:spcPct val="100000"/>
              </a:lnSpc>
              <a:buClrTx/>
              <a:buSzTx/>
              <a:buFontTx/>
              <a:buNone/>
              <a:defRPr sz="2800"/>
            </a:lvl3pPr>
            <a:lvl4pPr marL="355600" indent="1168400" algn="ctr">
              <a:lnSpc>
                <a:spcPct val="100000"/>
              </a:lnSpc>
              <a:buClrTx/>
              <a:buSzTx/>
              <a:buFontTx/>
              <a:buNone/>
              <a:defRPr sz="2800"/>
            </a:lvl4pPr>
            <a:lvl5pPr marL="3556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057" name="Slide Number"/>
          <p:cNvSpPr txBox="1">
            <a:spLocks noGrp="1"/>
          </p:cNvSpPr>
          <p:nvPr>
            <p:ph type="sldNum" sz="quarter" idx="2"/>
          </p:nvPr>
        </p:nvSpPr>
        <p:spPr>
          <a:xfrm>
            <a:off x="8684345" y="4700819"/>
            <a:ext cx="336813" cy="3183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71373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68022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425932479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2_SECTION_TITLE_AND_DESCRIPTION">
    <p:spTree>
      <p:nvGrpSpPr>
        <p:cNvPr id="1" name=""/>
        <p:cNvGrpSpPr/>
        <p:nvPr/>
      </p:nvGrpSpPr>
      <p:grpSpPr>
        <a:xfrm>
          <a:off x="0" y="0"/>
          <a:ext cx="0" cy="0"/>
          <a:chOff x="0" y="0"/>
          <a:chExt cx="0" cy="0"/>
        </a:xfrm>
      </p:grpSpPr>
      <p:sp>
        <p:nvSpPr>
          <p:cNvPr id="1064"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65"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66"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067" name="Google Shape;700;p63"/>
          <p:cNvSpPr/>
          <p:nvPr/>
        </p:nvSpPr>
        <p:spPr>
          <a:xfrm>
            <a:off x="4572000" y="-132"/>
            <a:ext cx="4572000" cy="4810202"/>
          </a:xfrm>
          <a:prstGeom prst="rect">
            <a:avLst/>
          </a:prstGeom>
          <a:solidFill>
            <a:srgbClr val="EFEFEF"/>
          </a:solidFill>
          <a:ln w="12700">
            <a:miter lim="400000"/>
          </a:ln>
        </p:spPr>
        <p:txBody>
          <a:bodyPr lIns="0" tIns="0" rIns="0" bIns="0" anchor="ctr"/>
          <a:lstStyle/>
          <a:p>
            <a:endParaRPr/>
          </a:p>
        </p:txBody>
      </p:sp>
      <p:sp>
        <p:nvSpPr>
          <p:cNvPr id="1068"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1069"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1070" name="Google Shape;703;p63"/>
          <p:cNvSpPr txBox="1">
            <a:spLocks noGrp="1"/>
          </p:cNvSpPr>
          <p:nvPr>
            <p:ph type="body" sz="half" idx="13"/>
          </p:nvPr>
        </p:nvSpPr>
        <p:spPr>
          <a:xfrm>
            <a:off x="4939500" y="724074"/>
            <a:ext cx="3837000" cy="3695102"/>
          </a:xfrm>
          <a:prstGeom prst="rect">
            <a:avLst/>
          </a:prstGeom>
        </p:spPr>
        <p:txBody>
          <a:bodyPr anchor="ctr"/>
          <a:lstStyle/>
          <a:p>
            <a:endParaRPr/>
          </a:p>
        </p:txBody>
      </p:sp>
      <p:sp>
        <p:nvSpPr>
          <p:cNvPr id="10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109286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2_TITLE_AND_BODY">
    <p:spTree>
      <p:nvGrpSpPr>
        <p:cNvPr id="1" name=""/>
        <p:cNvGrpSpPr/>
        <p:nvPr/>
      </p:nvGrpSpPr>
      <p:grpSpPr>
        <a:xfrm>
          <a:off x="0" y="0"/>
          <a:ext cx="0" cy="0"/>
          <a:chOff x="0" y="0"/>
          <a:chExt cx="0" cy="0"/>
        </a:xfrm>
      </p:grpSpPr>
      <p:sp>
        <p:nvSpPr>
          <p:cNvPr id="1078"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79"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80"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081" name="Title Text"/>
          <p:cNvSpPr txBox="1">
            <a:spLocks noGrp="1"/>
          </p:cNvSpPr>
          <p:nvPr>
            <p:ph type="title"/>
          </p:nvPr>
        </p:nvSpPr>
        <p:spPr>
          <a:prstGeom prst="rect">
            <a:avLst/>
          </a:prstGeom>
        </p:spPr>
        <p:txBody>
          <a:bodyPr/>
          <a:lstStyle/>
          <a:p>
            <a:r>
              <a:t>Title Text</a:t>
            </a:r>
          </a:p>
        </p:txBody>
      </p:sp>
      <p:sp>
        <p:nvSpPr>
          <p:cNvPr id="10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0875377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2_SECTION_TITLE_AND_DESCRIPTION_1">
    <p:spTree>
      <p:nvGrpSpPr>
        <p:cNvPr id="1" name=""/>
        <p:cNvGrpSpPr/>
        <p:nvPr/>
      </p:nvGrpSpPr>
      <p:grpSpPr>
        <a:xfrm>
          <a:off x="0" y="0"/>
          <a:ext cx="0" cy="0"/>
          <a:chOff x="0" y="0"/>
          <a:chExt cx="0" cy="0"/>
        </a:xfrm>
      </p:grpSpPr>
      <p:sp>
        <p:nvSpPr>
          <p:cNvPr id="1090"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091"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092"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093" name="Google Shape;710;p65"/>
          <p:cNvSpPr/>
          <p:nvPr/>
        </p:nvSpPr>
        <p:spPr>
          <a:xfrm>
            <a:off x="4546200" y="-1"/>
            <a:ext cx="4597800" cy="4881602"/>
          </a:xfrm>
          <a:prstGeom prst="rect">
            <a:avLst/>
          </a:prstGeom>
          <a:solidFill>
            <a:srgbClr val="0071C5"/>
          </a:solidFill>
          <a:ln>
            <a:solidFill>
              <a:srgbClr val="0071C5"/>
            </a:solidFill>
          </a:ln>
        </p:spPr>
        <p:txBody>
          <a:bodyPr lIns="0" tIns="0" rIns="0" bIns="0" anchor="ctr"/>
          <a:lstStyle/>
          <a:p>
            <a:endParaRPr/>
          </a:p>
        </p:txBody>
      </p:sp>
      <p:sp>
        <p:nvSpPr>
          <p:cNvPr id="1094"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1095"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1096" name="Google Shape;713;p65"/>
          <p:cNvSpPr txBox="1">
            <a:spLocks noGrp="1"/>
          </p:cNvSpPr>
          <p:nvPr>
            <p:ph type="body" sz="half" idx="13"/>
          </p:nvPr>
        </p:nvSpPr>
        <p:spPr>
          <a:xfrm>
            <a:off x="4926600" y="724168"/>
            <a:ext cx="3837000" cy="3695102"/>
          </a:xfrm>
          <a:prstGeom prst="rect">
            <a:avLst/>
          </a:prstGeom>
        </p:spPr>
        <p:txBody>
          <a:bodyPr anchor="ctr"/>
          <a:lstStyle/>
          <a:p>
            <a:pPr>
              <a:buClr>
                <a:srgbClr val="FFFFFF"/>
              </a:buClr>
              <a:defRPr>
                <a:solidFill>
                  <a:srgbClr val="FFFFFF"/>
                </a:solidFill>
              </a:defRPr>
            </a:pPr>
            <a:endParaRPr/>
          </a:p>
        </p:txBody>
      </p:sp>
      <p:sp>
        <p:nvSpPr>
          <p:cNvPr id="10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4748500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2_TITLE">
    <p:spTree>
      <p:nvGrpSpPr>
        <p:cNvPr id="1" name=""/>
        <p:cNvGrpSpPr/>
        <p:nvPr/>
      </p:nvGrpSpPr>
      <p:grpSpPr>
        <a:xfrm>
          <a:off x="0" y="0"/>
          <a:ext cx="0" cy="0"/>
          <a:chOff x="0" y="0"/>
          <a:chExt cx="0" cy="0"/>
        </a:xfrm>
      </p:grpSpPr>
      <p:sp>
        <p:nvSpPr>
          <p:cNvPr id="1104"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05"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06"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07" name="Title Text"/>
          <p:cNvSpPr txBox="1">
            <a:spLocks noGrp="1"/>
          </p:cNvSpPr>
          <p:nvPr>
            <p:ph type="title"/>
          </p:nvPr>
        </p:nvSpPr>
        <p:spPr>
          <a:xfrm>
            <a:off x="311699" y="1794037"/>
            <a:ext cx="8520602" cy="1555501"/>
          </a:xfrm>
          <a:prstGeom prst="rect">
            <a:avLst/>
          </a:prstGeom>
        </p:spPr>
        <p:txBody>
          <a:bodyPr anchor="ctr"/>
          <a:lstStyle>
            <a:lvl1pPr algn="ctr">
              <a:defRPr sz="5200"/>
            </a:lvl1pPr>
          </a:lstStyle>
          <a:p>
            <a:r>
              <a:t>Title Text</a:t>
            </a:r>
          </a:p>
        </p:txBody>
      </p:sp>
      <p:sp>
        <p:nvSpPr>
          <p:cNvPr id="1108" name="Body Level One…"/>
          <p:cNvSpPr txBox="1">
            <a:spLocks noGrp="1"/>
          </p:cNvSpPr>
          <p:nvPr>
            <p:ph type="body" sz="quarter" idx="1"/>
          </p:nvPr>
        </p:nvSpPr>
        <p:spPr>
          <a:xfrm>
            <a:off x="311699" y="3406468"/>
            <a:ext cx="8520602" cy="792601"/>
          </a:xfrm>
          <a:prstGeom prst="rect">
            <a:avLst/>
          </a:prstGeom>
        </p:spPr>
        <p:txBody>
          <a:bodyPr/>
          <a:lstStyle>
            <a:lvl1pPr marL="355600" indent="-254000" algn="ctr">
              <a:lnSpc>
                <a:spcPct val="100000"/>
              </a:lnSpc>
              <a:buClrTx/>
              <a:buSzTx/>
              <a:buFontTx/>
              <a:buNone/>
              <a:defRPr sz="2800"/>
            </a:lvl1pPr>
            <a:lvl2pPr marL="355600" indent="228600" algn="ctr">
              <a:lnSpc>
                <a:spcPct val="100000"/>
              </a:lnSpc>
              <a:buClrTx/>
              <a:buSzTx/>
              <a:buFontTx/>
              <a:buNone/>
              <a:defRPr sz="2800"/>
            </a:lvl2pPr>
            <a:lvl3pPr marL="355600" indent="698500" algn="ctr">
              <a:lnSpc>
                <a:spcPct val="100000"/>
              </a:lnSpc>
              <a:buClrTx/>
              <a:buSzTx/>
              <a:buFontTx/>
              <a:buNone/>
              <a:defRPr sz="2800"/>
            </a:lvl3pPr>
            <a:lvl4pPr marL="355600" indent="1168400" algn="ctr">
              <a:lnSpc>
                <a:spcPct val="100000"/>
              </a:lnSpc>
              <a:buClrTx/>
              <a:buSzTx/>
              <a:buFontTx/>
              <a:buNone/>
              <a:defRPr sz="2800"/>
            </a:lvl4pPr>
            <a:lvl5pPr marL="3556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10" name="Google Shape;719;p66"/>
          <p:cNvSpPr/>
          <p:nvPr/>
        </p:nvSpPr>
        <p:spPr>
          <a:xfrm rot="10800000" flipH="1">
            <a:off x="-1676" y="0"/>
            <a:ext cx="9147352" cy="156142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rgbClr val="0071C5"/>
          </a:solidFill>
          <a:ln>
            <a:solidFill>
              <a:schemeClr val="accent2">
                <a:lumOff val="21764"/>
              </a:schemeClr>
            </a:solidFill>
          </a:ln>
        </p:spPr>
        <p:txBody>
          <a:bodyPr lIns="0" tIns="0" rIns="0" bIns="0" anchor="ctr"/>
          <a:lstStyle/>
          <a:p>
            <a:endParaRPr/>
          </a:p>
        </p:txBody>
      </p:sp>
      <p:pic>
        <p:nvPicPr>
          <p:cNvPr id="1111" name="Google Shape;720;p66" descr="Google Shape;720;p66"/>
          <p:cNvPicPr>
            <a:picLocks noChangeAspect="1"/>
          </p:cNvPicPr>
          <p:nvPr/>
        </p:nvPicPr>
        <p:blipFill>
          <a:blip r:embed="rId3"/>
          <a:stretch>
            <a:fillRect/>
          </a:stretch>
        </p:blipFill>
        <p:spPr>
          <a:xfrm>
            <a:off x="5519449" y="-276732"/>
            <a:ext cx="3278303" cy="2185537"/>
          </a:xfrm>
          <a:prstGeom prst="rect">
            <a:avLst/>
          </a:prstGeom>
          <a:ln w="12700">
            <a:miter lim="400000"/>
          </a:ln>
        </p:spPr>
      </p:pic>
      <p:sp>
        <p:nvSpPr>
          <p:cNvPr id="1112" name="Google Shape;721;p66"/>
          <p:cNvSpPr txBox="1"/>
          <p:nvPr/>
        </p:nvSpPr>
        <p:spPr>
          <a:xfrm>
            <a:off x="166049" y="4231435"/>
            <a:ext cx="8811902" cy="713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defRPr sz="800" b="1">
                <a:solidFill>
                  <a:srgbClr val="0071C5"/>
                </a:solidFill>
              </a:defRPr>
            </a:pPr>
            <a:r>
              <a:t>Confidential Information Notice</a:t>
            </a:r>
          </a:p>
          <a:p>
            <a:pPr>
              <a:spcBef>
                <a:spcPts val="500"/>
              </a:spcBef>
              <a:defRPr sz="700">
                <a:solidFill>
                  <a:srgbClr val="0071C5"/>
                </a:solidFill>
              </a:defRPr>
            </a:pPr>
            <a:r>
              <a:t>The information contained in these documents is confidential, privileged and only for the information of the intended Hiretual employees, and shall not be used, published or redistributed without the prior written consent of Hiretual.</a:t>
            </a:r>
          </a:p>
          <a:p>
            <a:pPr>
              <a:defRPr sz="700">
                <a:solidFill>
                  <a:srgbClr val="0071C5"/>
                </a:solidFill>
              </a:defRPr>
            </a:pPr>
            <a:r>
              <a:t>You are hereby notified that any disclosure, distribution or use of any of the information contained without Hiretual’s consent is strictly prohibited. All access to the documents is monitored and may be used as evidence in court. Hiretual reserves the right to pursue any legal remedies against prohibited behaviors. </a:t>
            </a:r>
          </a:p>
        </p:txBody>
      </p:sp>
      <p:pic>
        <p:nvPicPr>
          <p:cNvPr id="1113" name="Google Shape;722;p66" descr="Google Shape;722;p66"/>
          <p:cNvPicPr>
            <a:picLocks noChangeAspect="1"/>
          </p:cNvPicPr>
          <p:nvPr/>
        </p:nvPicPr>
        <p:blipFill>
          <a:blip r:embed="rId4"/>
          <a:stretch>
            <a:fillRect/>
          </a:stretch>
        </p:blipFill>
        <p:spPr>
          <a:xfrm>
            <a:off x="311699" y="449925"/>
            <a:ext cx="1306445" cy="290345"/>
          </a:xfrm>
          <a:prstGeom prst="rect">
            <a:avLst/>
          </a:prstGeom>
          <a:ln w="12700">
            <a:miter lim="400000"/>
          </a:ln>
        </p:spPr>
      </p:pic>
    </p:spTree>
    <p:extLst>
      <p:ext uri="{BB962C8B-B14F-4D97-AF65-F5344CB8AC3E}">
        <p14:creationId xmlns:p14="http://schemas.microsoft.com/office/powerpoint/2010/main" val="31052714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2_SECTION_HEADER">
    <p:spTree>
      <p:nvGrpSpPr>
        <p:cNvPr id="1" name=""/>
        <p:cNvGrpSpPr/>
        <p:nvPr/>
      </p:nvGrpSpPr>
      <p:grpSpPr>
        <a:xfrm>
          <a:off x="0" y="0"/>
          <a:ext cx="0" cy="0"/>
          <a:chOff x="0" y="0"/>
          <a:chExt cx="0" cy="0"/>
        </a:xfrm>
      </p:grpSpPr>
      <p:sp>
        <p:nvSpPr>
          <p:cNvPr id="1120"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21"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22"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23"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11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4297386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2_TITLE_AND_BODY_1">
    <p:spTree>
      <p:nvGrpSpPr>
        <p:cNvPr id="1" name=""/>
        <p:cNvGrpSpPr/>
        <p:nvPr/>
      </p:nvGrpSpPr>
      <p:grpSpPr>
        <a:xfrm>
          <a:off x="0" y="0"/>
          <a:ext cx="0" cy="0"/>
          <a:chOff x="0" y="0"/>
          <a:chExt cx="0" cy="0"/>
        </a:xfrm>
      </p:grpSpPr>
      <p:sp>
        <p:nvSpPr>
          <p:cNvPr id="1131"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32"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33"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34" name="Title Text"/>
          <p:cNvSpPr txBox="1">
            <a:spLocks noGrp="1"/>
          </p:cNvSpPr>
          <p:nvPr>
            <p:ph type="title"/>
          </p:nvPr>
        </p:nvSpPr>
        <p:spPr>
          <a:prstGeom prst="rect">
            <a:avLst/>
          </a:prstGeom>
        </p:spPr>
        <p:txBody>
          <a:bodyPr/>
          <a:lstStyle/>
          <a:p>
            <a:r>
              <a:t>Title Text</a:t>
            </a:r>
          </a:p>
        </p:txBody>
      </p:sp>
      <p:sp>
        <p:nvSpPr>
          <p:cNvPr id="113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1137" name="Google Shape;730;p68" descr="Google Shape;730;p68"/>
          <p:cNvPicPr>
            <a:picLocks noChangeAspect="1"/>
          </p:cNvPicPr>
          <p:nvPr/>
        </p:nvPicPr>
        <p:blipFill>
          <a:blip r:embed="rId3">
            <a:alphaModFix amt="30000"/>
          </a:blip>
          <a:stretch>
            <a:fillRect/>
          </a:stretch>
        </p:blipFill>
        <p:spPr>
          <a:xfrm>
            <a:off x="0" y="-3"/>
            <a:ext cx="6857998" cy="2715905"/>
          </a:xfrm>
          <a:prstGeom prst="rect">
            <a:avLst/>
          </a:prstGeom>
          <a:ln w="12700">
            <a:miter lim="400000"/>
          </a:ln>
        </p:spPr>
      </p:pic>
    </p:spTree>
    <p:extLst>
      <p:ext uri="{BB962C8B-B14F-4D97-AF65-F5344CB8AC3E}">
        <p14:creationId xmlns:p14="http://schemas.microsoft.com/office/powerpoint/2010/main" val="302872268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2_TITLE_ONLY">
    <p:spTree>
      <p:nvGrpSpPr>
        <p:cNvPr id="1" name=""/>
        <p:cNvGrpSpPr/>
        <p:nvPr/>
      </p:nvGrpSpPr>
      <p:grpSpPr>
        <a:xfrm>
          <a:off x="0" y="0"/>
          <a:ext cx="0" cy="0"/>
          <a:chOff x="0" y="0"/>
          <a:chExt cx="0" cy="0"/>
        </a:xfrm>
      </p:grpSpPr>
      <p:sp>
        <p:nvSpPr>
          <p:cNvPr id="1144"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45"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46"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47" name="Title Text"/>
          <p:cNvSpPr txBox="1">
            <a:spLocks noGrp="1"/>
          </p:cNvSpPr>
          <p:nvPr>
            <p:ph type="title"/>
          </p:nvPr>
        </p:nvSpPr>
        <p:spPr>
          <a:prstGeom prst="rect">
            <a:avLst/>
          </a:prstGeom>
        </p:spPr>
        <p:txBody>
          <a:bodyPr/>
          <a:lstStyle/>
          <a:p>
            <a:r>
              <a:t>Title Text</a:t>
            </a:r>
          </a:p>
        </p:txBody>
      </p:sp>
      <p:sp>
        <p:nvSpPr>
          <p:cNvPr id="11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9368797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2_ONE_COLUMN_TEXT">
    <p:spTree>
      <p:nvGrpSpPr>
        <p:cNvPr id="1" name=""/>
        <p:cNvGrpSpPr/>
        <p:nvPr/>
      </p:nvGrpSpPr>
      <p:grpSpPr>
        <a:xfrm>
          <a:off x="0" y="0"/>
          <a:ext cx="0" cy="0"/>
          <a:chOff x="0" y="0"/>
          <a:chExt cx="0" cy="0"/>
        </a:xfrm>
      </p:grpSpPr>
      <p:sp>
        <p:nvSpPr>
          <p:cNvPr id="1155"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56"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57"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58"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1159" name="Body Level One…"/>
          <p:cNvSpPr txBox="1">
            <a:spLocks noGrp="1"/>
          </p:cNvSpPr>
          <p:nvPr>
            <p:ph type="body" sz="quarter" idx="1"/>
          </p:nvPr>
        </p:nvSpPr>
        <p:spPr>
          <a:xfrm>
            <a:off x="311699" y="1389599"/>
            <a:ext cx="2808001" cy="3179401"/>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7880223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2_MAIN_POINT">
    <p:spTree>
      <p:nvGrpSpPr>
        <p:cNvPr id="1" name=""/>
        <p:cNvGrpSpPr/>
        <p:nvPr/>
      </p:nvGrpSpPr>
      <p:grpSpPr>
        <a:xfrm>
          <a:off x="0" y="0"/>
          <a:ext cx="0" cy="0"/>
          <a:chOff x="0" y="0"/>
          <a:chExt cx="0" cy="0"/>
        </a:xfrm>
      </p:grpSpPr>
      <p:sp>
        <p:nvSpPr>
          <p:cNvPr id="1167"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68"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69"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70"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11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611795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2_CAPTION_ONLY">
    <p:spTree>
      <p:nvGrpSpPr>
        <p:cNvPr id="1" name=""/>
        <p:cNvGrpSpPr/>
        <p:nvPr/>
      </p:nvGrpSpPr>
      <p:grpSpPr>
        <a:xfrm>
          <a:off x="0" y="0"/>
          <a:ext cx="0" cy="0"/>
          <a:chOff x="0" y="0"/>
          <a:chExt cx="0" cy="0"/>
        </a:xfrm>
      </p:grpSpPr>
      <p:sp>
        <p:nvSpPr>
          <p:cNvPr id="1178"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79"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80"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81"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1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526199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1085850"/>
            <a:ext cx="3048000" cy="2628900"/>
          </a:xfrm>
        </p:spPr>
        <p:txBody>
          <a:bodyPr/>
          <a:lstStyle>
            <a:lvl1pPr marL="0" indent="0" algn="ctr">
              <a:lnSpc>
                <a:spcPts val="16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2010</a:t>
            </a:r>
            <a:endParaRPr lang="en-US" dirty="0"/>
          </a:p>
        </p:txBody>
      </p:sp>
      <p:sp>
        <p:nvSpPr>
          <p:cNvPr id="6" name="Title 1"/>
          <p:cNvSpPr>
            <a:spLocks noGrp="1"/>
          </p:cNvSpPr>
          <p:nvPr>
            <p:ph type="title"/>
          </p:nvPr>
        </p:nvSpPr>
        <p:spPr>
          <a:xfrm>
            <a:off x="457200" y="205978"/>
            <a:ext cx="8229600" cy="857250"/>
          </a:xfrm>
        </p:spPr>
        <p:txBody>
          <a:bodyPr/>
          <a:lstStyle/>
          <a:p>
            <a:r>
              <a:rPr lang="en-US" dirty="0"/>
              <a:t>Click to edit Master title style</a:t>
            </a:r>
          </a:p>
        </p:txBody>
      </p:sp>
    </p:spTree>
    <p:extLst>
      <p:ext uri="{BB962C8B-B14F-4D97-AF65-F5344CB8AC3E}">
        <p14:creationId xmlns:p14="http://schemas.microsoft.com/office/powerpoint/2010/main" val="407890141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2_BIG_NUMBER">
    <p:spTree>
      <p:nvGrpSpPr>
        <p:cNvPr id="1" name=""/>
        <p:cNvGrpSpPr/>
        <p:nvPr/>
      </p:nvGrpSpPr>
      <p:grpSpPr>
        <a:xfrm>
          <a:off x="0" y="0"/>
          <a:ext cx="0" cy="0"/>
          <a:chOff x="0" y="0"/>
          <a:chExt cx="0" cy="0"/>
        </a:xfrm>
      </p:grpSpPr>
      <p:sp>
        <p:nvSpPr>
          <p:cNvPr id="1189"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190"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191"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192" name="Title Text"/>
          <p:cNvSpPr txBox="1">
            <a:spLocks noGrp="1"/>
          </p:cNvSpPr>
          <p:nvPr>
            <p:ph type="title"/>
          </p:nvPr>
        </p:nvSpPr>
        <p:spPr>
          <a:xfrm>
            <a:off x="311699" y="1106125"/>
            <a:ext cx="8520602" cy="1963500"/>
          </a:xfrm>
          <a:prstGeom prst="rect">
            <a:avLst/>
          </a:prstGeom>
        </p:spPr>
        <p:txBody>
          <a:bodyPr anchor="b"/>
          <a:lstStyle>
            <a:lvl1pPr algn="ctr">
              <a:defRPr sz="12000"/>
            </a:lvl1pPr>
          </a:lstStyle>
          <a:p>
            <a:r>
              <a:t>Title Text</a:t>
            </a:r>
          </a:p>
        </p:txBody>
      </p:sp>
      <p:sp>
        <p:nvSpPr>
          <p:cNvPr id="1193"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1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06639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2_SECTION_TITLE_AND_DESCRIPTION_1_2">
    <p:spTree>
      <p:nvGrpSpPr>
        <p:cNvPr id="1" name=""/>
        <p:cNvGrpSpPr/>
        <p:nvPr/>
      </p:nvGrpSpPr>
      <p:grpSpPr>
        <a:xfrm>
          <a:off x="0" y="0"/>
          <a:ext cx="0" cy="0"/>
          <a:chOff x="0" y="0"/>
          <a:chExt cx="0" cy="0"/>
        </a:xfrm>
      </p:grpSpPr>
      <p:sp>
        <p:nvSpPr>
          <p:cNvPr id="1201"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202"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203"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204"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1205"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1206" name="Slide Number"/>
          <p:cNvSpPr txBox="1">
            <a:spLocks noGrp="1"/>
          </p:cNvSpPr>
          <p:nvPr>
            <p:ph type="sldNum" sz="quarter" idx="2"/>
          </p:nvPr>
        </p:nvSpPr>
        <p:spPr>
          <a:xfrm>
            <a:off x="8495486" y="4853239"/>
            <a:ext cx="336814" cy="318396"/>
          </a:xfrm>
          <a:prstGeom prst="rect">
            <a:avLst/>
          </a:prstGeom>
        </p:spPr>
        <p:txBody>
          <a:bodyPr/>
          <a:lstStyle/>
          <a:p>
            <a:fld id="{86CB4B4D-7CA3-9044-876B-883B54F8677D}" type="slidenum">
              <a:t>‹#›</a:t>
            </a:fld>
            <a:endParaRPr/>
          </a:p>
        </p:txBody>
      </p:sp>
      <p:sp>
        <p:nvSpPr>
          <p:cNvPr id="1207" name="Google Shape;752;p74"/>
          <p:cNvSpPr/>
          <p:nvPr/>
        </p:nvSpPr>
        <p:spPr>
          <a:xfrm>
            <a:off x="4572000" y="-1"/>
            <a:ext cx="4572000" cy="4881602"/>
          </a:xfrm>
          <a:prstGeom prst="rect">
            <a:avLst/>
          </a:prstGeom>
          <a:solidFill>
            <a:srgbClr val="0071C5"/>
          </a:solidFill>
          <a:ln>
            <a:solidFill>
              <a:srgbClr val="0071C5"/>
            </a:solidFill>
          </a:ln>
        </p:spPr>
        <p:txBody>
          <a:bodyPr lIns="0" tIns="0" rIns="0" bIns="0" anchor="ctr"/>
          <a:lstStyle/>
          <a:p>
            <a:endParaRPr/>
          </a:p>
        </p:txBody>
      </p:sp>
      <p:pic>
        <p:nvPicPr>
          <p:cNvPr id="1208" name="Google Shape;753;p74" descr="Google Shape;753;p74"/>
          <p:cNvPicPr>
            <a:picLocks noChangeAspect="1"/>
          </p:cNvPicPr>
          <p:nvPr/>
        </p:nvPicPr>
        <p:blipFill>
          <a:blip r:embed="rId3"/>
          <a:stretch>
            <a:fillRect/>
          </a:stretch>
        </p:blipFill>
        <p:spPr>
          <a:xfrm>
            <a:off x="5470588" y="1934833"/>
            <a:ext cx="2081119" cy="462487"/>
          </a:xfrm>
          <a:prstGeom prst="rect">
            <a:avLst/>
          </a:prstGeom>
          <a:ln w="12700">
            <a:miter lim="400000"/>
          </a:ln>
        </p:spPr>
      </p:pic>
      <p:sp>
        <p:nvSpPr>
          <p:cNvPr id="1209" name="Google Shape;754;p74"/>
          <p:cNvSpPr txBox="1"/>
          <p:nvPr/>
        </p:nvSpPr>
        <p:spPr>
          <a:xfrm>
            <a:off x="5287488" y="2451083"/>
            <a:ext cx="3141001" cy="442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1800">
                <a:solidFill>
                  <a:srgbClr val="FFFFFF"/>
                </a:solidFill>
              </a:defRPr>
            </a:lvl1pPr>
          </a:lstStyle>
          <a:p>
            <a:r>
              <a:t>A Recruiter’s Best Friend</a:t>
            </a:r>
          </a:p>
        </p:txBody>
      </p:sp>
      <p:sp>
        <p:nvSpPr>
          <p:cNvPr id="1210" name="Google Shape;755;p74"/>
          <p:cNvSpPr txBox="1"/>
          <p:nvPr/>
        </p:nvSpPr>
        <p:spPr>
          <a:xfrm>
            <a:off x="4690674" y="3907837"/>
            <a:ext cx="4310701" cy="1182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000" b="1">
                <a:solidFill>
                  <a:srgbClr val="FFFFFF"/>
                </a:solidFill>
              </a:defRPr>
            </a:pPr>
            <a:r>
              <a:t>Confidential Information Notice</a:t>
            </a:r>
          </a:p>
          <a:p>
            <a:pPr>
              <a:spcBef>
                <a:spcPts val="500"/>
              </a:spcBef>
              <a:defRPr sz="800">
                <a:solidFill>
                  <a:srgbClr val="FFFFFF"/>
                </a:solidFill>
              </a:defRPr>
            </a:pPr>
            <a:r>
              <a:t>The information contained in these documents is confidential, privileged and only for the information of the intended Hiretual employees, and shall not be used, published or redistributed without the prior written consent of Hiretual.</a:t>
            </a:r>
          </a:p>
          <a:p>
            <a:pPr>
              <a:defRPr sz="800">
                <a:solidFill>
                  <a:srgbClr val="FFFFFF"/>
                </a:solidFill>
              </a:defRPr>
            </a:pPr>
            <a:r>
              <a:t>You are hereby notified that any disclosure, distribution or use of any of the information contained without Hiretual’s consent is strictly prohibited. All access to the documents is monitored and may be used as evidence in court. Hiretual reserves the right to pursue any legal remedies against prohibited behaviors. </a:t>
            </a:r>
          </a:p>
        </p:txBody>
      </p:sp>
    </p:spTree>
    <p:extLst>
      <p:ext uri="{BB962C8B-B14F-4D97-AF65-F5344CB8AC3E}">
        <p14:creationId xmlns:p14="http://schemas.microsoft.com/office/powerpoint/2010/main" val="3266528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3_title slide blue: arrows right">
    <p:bg>
      <p:bgPr>
        <a:solidFill>
          <a:srgbClr val="2175D9"/>
        </a:solidFill>
        <a:effectLst/>
      </p:bgPr>
    </p:bg>
    <p:spTree>
      <p:nvGrpSpPr>
        <p:cNvPr id="1" name=""/>
        <p:cNvGrpSpPr/>
        <p:nvPr/>
      </p:nvGrpSpPr>
      <p:grpSpPr>
        <a:xfrm>
          <a:off x="0" y="0"/>
          <a:ext cx="0" cy="0"/>
          <a:chOff x="0" y="0"/>
          <a:chExt cx="0" cy="0"/>
        </a:xfrm>
      </p:grpSpPr>
      <p:pic>
        <p:nvPicPr>
          <p:cNvPr id="1217" name="Google Shape;757;p75" descr="Google Shape;757;p75"/>
          <p:cNvPicPr>
            <a:picLocks noChangeAspect="1"/>
          </p:cNvPicPr>
          <p:nvPr/>
        </p:nvPicPr>
        <p:blipFill>
          <a:blip r:embed="rId2"/>
          <a:stretch>
            <a:fillRect/>
          </a:stretch>
        </p:blipFill>
        <p:spPr>
          <a:xfrm>
            <a:off x="0" y="-2"/>
            <a:ext cx="9151147" cy="5229228"/>
          </a:xfrm>
          <a:prstGeom prst="rect">
            <a:avLst/>
          </a:prstGeom>
          <a:ln w="12700">
            <a:miter lim="400000"/>
          </a:ln>
        </p:spPr>
      </p:pic>
      <p:sp>
        <p:nvSpPr>
          <p:cNvPr id="1218" name="Body Level One…"/>
          <p:cNvSpPr txBox="1">
            <a:spLocks noGrp="1"/>
          </p:cNvSpPr>
          <p:nvPr>
            <p:ph type="body" sz="quarter" idx="1"/>
          </p:nvPr>
        </p:nvSpPr>
        <p:spPr>
          <a:xfrm>
            <a:off x="571501" y="2555557"/>
            <a:ext cx="3943501" cy="945001"/>
          </a:xfrm>
          <a:prstGeom prst="rect">
            <a:avLst/>
          </a:prstGeom>
        </p:spPr>
        <p:txBody>
          <a:bodyPr lIns="68550" tIns="68550" rIns="68550" bIns="68550"/>
          <a:lstStyle>
            <a:lvl1pPr marL="355600" indent="-254000">
              <a:lnSpc>
                <a:spcPct val="95000"/>
              </a:lnSpc>
              <a:buClrTx/>
              <a:buSzTx/>
              <a:buFontTx/>
              <a:buNone/>
              <a:defRPr sz="1800">
                <a:solidFill>
                  <a:srgbClr val="FFFFFF"/>
                </a:solidFill>
                <a:latin typeface="Tahoma"/>
                <a:ea typeface="Tahoma"/>
                <a:cs typeface="Tahoma"/>
                <a:sym typeface="Tahoma"/>
              </a:defRPr>
            </a:lvl1pPr>
            <a:lvl2pPr marL="355600" indent="228600">
              <a:lnSpc>
                <a:spcPct val="95000"/>
              </a:lnSpc>
              <a:buClrTx/>
              <a:buSzTx/>
              <a:buFontTx/>
              <a:buNone/>
              <a:defRPr sz="1800">
                <a:solidFill>
                  <a:srgbClr val="FFFFFF"/>
                </a:solidFill>
                <a:latin typeface="Tahoma"/>
                <a:ea typeface="Tahoma"/>
                <a:cs typeface="Tahoma"/>
                <a:sym typeface="Tahoma"/>
              </a:defRPr>
            </a:lvl2pPr>
            <a:lvl3pPr marL="355600" indent="698500">
              <a:lnSpc>
                <a:spcPct val="95000"/>
              </a:lnSpc>
              <a:buClrTx/>
              <a:buSzTx/>
              <a:buFontTx/>
              <a:buNone/>
              <a:defRPr sz="1800">
                <a:solidFill>
                  <a:srgbClr val="FFFFFF"/>
                </a:solidFill>
                <a:latin typeface="Tahoma"/>
                <a:ea typeface="Tahoma"/>
                <a:cs typeface="Tahoma"/>
                <a:sym typeface="Tahoma"/>
              </a:defRPr>
            </a:lvl3pPr>
            <a:lvl4pPr marL="355600" indent="1168400">
              <a:lnSpc>
                <a:spcPct val="95000"/>
              </a:lnSpc>
              <a:buClrTx/>
              <a:buSzTx/>
              <a:buFontTx/>
              <a:buNone/>
              <a:defRPr sz="1800">
                <a:solidFill>
                  <a:srgbClr val="FFFFFF"/>
                </a:solidFill>
                <a:latin typeface="Tahoma"/>
                <a:ea typeface="Tahoma"/>
                <a:cs typeface="Tahoma"/>
                <a:sym typeface="Tahoma"/>
              </a:defRPr>
            </a:lvl4pPr>
            <a:lvl5pPr marL="355600" indent="1625600">
              <a:lnSpc>
                <a:spcPct val="95000"/>
              </a:lnSpc>
              <a:buClrTx/>
              <a:buSzTx/>
              <a:buFontTx/>
              <a:buNone/>
              <a:defRPr sz="1800">
                <a:solidFill>
                  <a:srgbClr val="FFFFFF"/>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219" name="Title Text"/>
          <p:cNvSpPr txBox="1">
            <a:spLocks noGrp="1"/>
          </p:cNvSpPr>
          <p:nvPr>
            <p:ph type="title"/>
          </p:nvPr>
        </p:nvSpPr>
        <p:spPr>
          <a:xfrm>
            <a:off x="571500" y="1172766"/>
            <a:ext cx="3943500" cy="1383601"/>
          </a:xfrm>
          <a:prstGeom prst="rect">
            <a:avLst/>
          </a:prstGeom>
        </p:spPr>
        <p:txBody>
          <a:bodyPr lIns="68550" tIns="68550" rIns="68550" bIns="68550"/>
          <a:lstStyle>
            <a:lvl1pPr>
              <a:lnSpc>
                <a:spcPct val="95000"/>
              </a:lnSpc>
              <a:defRPr sz="3200">
                <a:solidFill>
                  <a:srgbClr val="FFFFFF"/>
                </a:solidFill>
                <a:latin typeface="Tahoma"/>
                <a:ea typeface="Tahoma"/>
                <a:cs typeface="Tahoma"/>
                <a:sym typeface="Tahoma"/>
              </a:defRPr>
            </a:lvl1pPr>
          </a:lstStyle>
          <a:p>
            <a:r>
              <a:t>Title Text</a:t>
            </a:r>
          </a:p>
        </p:txBody>
      </p:sp>
      <p:sp>
        <p:nvSpPr>
          <p:cNvPr id="1220" name="Google Shape;760;p75"/>
          <p:cNvSpPr txBox="1">
            <a:spLocks noGrp="1"/>
          </p:cNvSpPr>
          <p:nvPr>
            <p:ph type="body" sz="quarter" idx="13"/>
          </p:nvPr>
        </p:nvSpPr>
        <p:spPr>
          <a:xfrm>
            <a:off x="571501" y="4045267"/>
            <a:ext cx="3943501" cy="436201"/>
          </a:xfrm>
          <a:prstGeom prst="rect">
            <a:avLst/>
          </a:prstGeom>
        </p:spPr>
        <p:txBody>
          <a:bodyPr lIns="68550" tIns="68550" rIns="68550" bIns="68550"/>
          <a:lstStyle/>
          <a:p>
            <a:pPr marL="228600" indent="0">
              <a:lnSpc>
                <a:spcPct val="104999"/>
              </a:lnSpc>
              <a:buClrTx/>
              <a:buSzTx/>
              <a:buFontTx/>
              <a:buNone/>
              <a:defRPr sz="900">
                <a:solidFill>
                  <a:srgbClr val="000000"/>
                </a:solidFill>
                <a:latin typeface="Tahoma"/>
                <a:ea typeface="Tahoma"/>
                <a:cs typeface="Tahoma"/>
                <a:sym typeface="Tahoma"/>
              </a:defRPr>
            </a:pPr>
            <a:endParaRPr/>
          </a:p>
        </p:txBody>
      </p:sp>
      <p:grpSp>
        <p:nvGrpSpPr>
          <p:cNvPr id="1309" name="Google Shape;761;p75"/>
          <p:cNvGrpSpPr/>
          <p:nvPr/>
        </p:nvGrpSpPr>
        <p:grpSpPr>
          <a:xfrm>
            <a:off x="-220725" y="-223107"/>
            <a:ext cx="9625019" cy="5626901"/>
            <a:chOff x="0" y="0"/>
            <a:chExt cx="9625018" cy="5626899"/>
          </a:xfrm>
        </p:grpSpPr>
        <p:grpSp>
          <p:nvGrpSpPr>
            <p:cNvPr id="1237" name="Google Shape;762;p75"/>
            <p:cNvGrpSpPr/>
            <p:nvPr/>
          </p:nvGrpSpPr>
          <p:grpSpPr>
            <a:xfrm>
              <a:off x="0" y="223106"/>
              <a:ext cx="174570" cy="5143500"/>
              <a:chOff x="0" y="0"/>
              <a:chExt cx="174569" cy="5143499"/>
            </a:xfrm>
          </p:grpSpPr>
          <p:sp>
            <p:nvSpPr>
              <p:cNvPr id="1221" name="Google Shape;763;p75"/>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2" name="Google Shape;764;p75"/>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3" name="Google Shape;765;p75"/>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4" name="Google Shape;766;p75"/>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5" name="Google Shape;767;p75"/>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6" name="Google Shape;768;p75"/>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7" name="Google Shape;769;p75"/>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8" name="Google Shape;770;p75"/>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29" name="Google Shape;771;p75"/>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0" name="Google Shape;772;p75"/>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1" name="Google Shape;773;p75"/>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2" name="Google Shape;774;p75"/>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3" name="Google Shape;775;p75"/>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4" name="Google Shape;776;p75"/>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5" name="Google Shape;777;p75"/>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6" name="Google Shape;778;p75"/>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1254" name="Google Shape;779;p75"/>
            <p:cNvGrpSpPr/>
            <p:nvPr/>
          </p:nvGrpSpPr>
          <p:grpSpPr>
            <a:xfrm>
              <a:off x="9450449" y="223106"/>
              <a:ext cx="174570" cy="5143500"/>
              <a:chOff x="0" y="0"/>
              <a:chExt cx="174569" cy="5143499"/>
            </a:xfrm>
          </p:grpSpPr>
          <p:sp>
            <p:nvSpPr>
              <p:cNvPr id="1238" name="Google Shape;780;p75"/>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39" name="Google Shape;781;p75"/>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0" name="Google Shape;782;p75"/>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1" name="Google Shape;783;p75"/>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2" name="Google Shape;784;p75"/>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3" name="Google Shape;785;p75"/>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4" name="Google Shape;786;p75"/>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5" name="Google Shape;787;p75"/>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6" name="Google Shape;788;p75"/>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7" name="Google Shape;789;p75"/>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8" name="Google Shape;790;p75"/>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49" name="Google Shape;791;p75"/>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0" name="Google Shape;792;p75"/>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1" name="Google Shape;793;p75"/>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2" name="Google Shape;794;p75"/>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3" name="Google Shape;795;p75"/>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1281" name="Google Shape;796;p75"/>
            <p:cNvGrpSpPr/>
            <p:nvPr/>
          </p:nvGrpSpPr>
          <p:grpSpPr>
            <a:xfrm>
              <a:off x="220725" y="-1"/>
              <a:ext cx="9144001" cy="174570"/>
              <a:chOff x="0" y="0"/>
              <a:chExt cx="9143999" cy="174569"/>
            </a:xfrm>
          </p:grpSpPr>
          <p:sp>
            <p:nvSpPr>
              <p:cNvPr id="1255" name="Google Shape;797;p75"/>
              <p:cNvSpPr/>
              <p:nvPr/>
            </p:nvSpPr>
            <p:spPr>
              <a:xfrm>
                <a:off x="80057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6" name="Google Shape;798;p75"/>
              <p:cNvSpPr/>
              <p:nvPr/>
            </p:nvSpPr>
            <p:spPr>
              <a:xfrm>
                <a:off x="85724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7" name="Google Shape;799;p75"/>
              <p:cNvSpPr/>
              <p:nvPr/>
            </p:nvSpPr>
            <p:spPr>
              <a:xfrm>
                <a:off x="5726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8" name="Google Shape;800;p75"/>
              <p:cNvSpPr/>
              <p:nvPr/>
            </p:nvSpPr>
            <p:spPr>
              <a:xfrm>
                <a:off x="78914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59" name="Google Shape;801;p75"/>
              <p:cNvSpPr/>
              <p:nvPr/>
            </p:nvSpPr>
            <p:spPr>
              <a:xfrm>
                <a:off x="73294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0" name="Google Shape;802;p75"/>
              <p:cNvSpPr/>
              <p:nvPr/>
            </p:nvSpPr>
            <p:spPr>
              <a:xfrm>
                <a:off x="721756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1" name="Google Shape;803;p75"/>
              <p:cNvSpPr/>
              <p:nvPr/>
            </p:nvSpPr>
            <p:spPr>
              <a:xfrm>
                <a:off x="665321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2" name="Google Shape;804;p75"/>
              <p:cNvSpPr/>
              <p:nvPr/>
            </p:nvSpPr>
            <p:spPr>
              <a:xfrm>
                <a:off x="654129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3" name="Google Shape;805;p75"/>
              <p:cNvSpPr/>
              <p:nvPr/>
            </p:nvSpPr>
            <p:spPr>
              <a:xfrm>
                <a:off x="32777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4" name="Google Shape;806;p75"/>
              <p:cNvSpPr/>
              <p:nvPr/>
            </p:nvSpPr>
            <p:spPr>
              <a:xfrm>
                <a:off x="316587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5" name="Google Shape;807;p75"/>
              <p:cNvSpPr/>
              <p:nvPr/>
            </p:nvSpPr>
            <p:spPr>
              <a:xfrm>
                <a:off x="260389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6" name="Google Shape;808;p75"/>
              <p:cNvSpPr/>
              <p:nvPr/>
            </p:nvSpPr>
            <p:spPr>
              <a:xfrm>
                <a:off x="249197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7" name="Google Shape;809;p75"/>
              <p:cNvSpPr/>
              <p:nvPr/>
            </p:nvSpPr>
            <p:spPr>
              <a:xfrm>
                <a:off x="192762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8" name="Google Shape;810;p75"/>
              <p:cNvSpPr/>
              <p:nvPr/>
            </p:nvSpPr>
            <p:spPr>
              <a:xfrm>
                <a:off x="181570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69" name="Google Shape;811;p75"/>
              <p:cNvSpPr/>
              <p:nvPr/>
            </p:nvSpPr>
            <p:spPr>
              <a:xfrm>
                <a:off x="12537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0" name="Google Shape;812;p75"/>
              <p:cNvSpPr/>
              <p:nvPr/>
            </p:nvSpPr>
            <p:spPr>
              <a:xfrm>
                <a:off x="11394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1" name="Google Shape;813;p75"/>
              <p:cNvSpPr/>
              <p:nvPr/>
            </p:nvSpPr>
            <p:spPr>
              <a:xfrm>
                <a:off x="597931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2" name="Google Shape;814;p75"/>
              <p:cNvSpPr/>
              <p:nvPr/>
            </p:nvSpPr>
            <p:spPr>
              <a:xfrm>
                <a:off x="58673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3" name="Google Shape;815;p75"/>
              <p:cNvSpPr/>
              <p:nvPr/>
            </p:nvSpPr>
            <p:spPr>
              <a:xfrm>
                <a:off x="530304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4" name="Google Shape;816;p75"/>
              <p:cNvSpPr/>
              <p:nvPr/>
            </p:nvSpPr>
            <p:spPr>
              <a:xfrm>
                <a:off x="51911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5" name="Google Shape;817;p75"/>
              <p:cNvSpPr/>
              <p:nvPr/>
            </p:nvSpPr>
            <p:spPr>
              <a:xfrm>
                <a:off x="46291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6" name="Google Shape;818;p75"/>
              <p:cNvSpPr/>
              <p:nvPr/>
            </p:nvSpPr>
            <p:spPr>
              <a:xfrm>
                <a:off x="45148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7" name="Google Shape;819;p75"/>
              <p:cNvSpPr/>
              <p:nvPr/>
            </p:nvSpPr>
            <p:spPr>
              <a:xfrm>
                <a:off x="39540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8" name="Google Shape;820;p75"/>
              <p:cNvSpPr/>
              <p:nvPr/>
            </p:nvSpPr>
            <p:spPr>
              <a:xfrm>
                <a:off x="384214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79" name="Google Shape;821;p75"/>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0" name="Google Shape;822;p75"/>
              <p:cNvSpPr/>
              <p:nvPr/>
            </p:nvSpPr>
            <p:spPr>
              <a:xfrm>
                <a:off x="91439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1308" name="Google Shape;823;p75"/>
            <p:cNvGrpSpPr/>
            <p:nvPr/>
          </p:nvGrpSpPr>
          <p:grpSpPr>
            <a:xfrm>
              <a:off x="225488" y="5452330"/>
              <a:ext cx="9146380" cy="174570"/>
              <a:chOff x="0" y="0"/>
              <a:chExt cx="9146379" cy="174569"/>
            </a:xfrm>
          </p:grpSpPr>
          <p:sp>
            <p:nvSpPr>
              <p:cNvPr id="1282" name="Google Shape;824;p75"/>
              <p:cNvSpPr/>
              <p:nvPr/>
            </p:nvSpPr>
            <p:spPr>
              <a:xfrm>
                <a:off x="80009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3" name="Google Shape;825;p75"/>
              <p:cNvSpPr/>
              <p:nvPr/>
            </p:nvSpPr>
            <p:spPr>
              <a:xfrm>
                <a:off x="856773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4" name="Google Shape;826;p75"/>
              <p:cNvSpPr/>
              <p:nvPr/>
            </p:nvSpPr>
            <p:spPr>
              <a:xfrm>
                <a:off x="5679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5" name="Google Shape;827;p75"/>
              <p:cNvSpPr/>
              <p:nvPr/>
            </p:nvSpPr>
            <p:spPr>
              <a:xfrm>
                <a:off x="78866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6" name="Google Shape;828;p75"/>
              <p:cNvSpPr/>
              <p:nvPr/>
            </p:nvSpPr>
            <p:spPr>
              <a:xfrm>
                <a:off x="73247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7" name="Google Shape;829;p75"/>
              <p:cNvSpPr/>
              <p:nvPr/>
            </p:nvSpPr>
            <p:spPr>
              <a:xfrm>
                <a:off x="721280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8" name="Google Shape;830;p75"/>
              <p:cNvSpPr/>
              <p:nvPr/>
            </p:nvSpPr>
            <p:spPr>
              <a:xfrm>
                <a:off x="66484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89" name="Google Shape;831;p75"/>
              <p:cNvSpPr/>
              <p:nvPr/>
            </p:nvSpPr>
            <p:spPr>
              <a:xfrm>
                <a:off x="653652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0" name="Google Shape;832;p75"/>
              <p:cNvSpPr/>
              <p:nvPr/>
            </p:nvSpPr>
            <p:spPr>
              <a:xfrm>
                <a:off x="32730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1" name="Google Shape;833;p75"/>
              <p:cNvSpPr/>
              <p:nvPr/>
            </p:nvSpPr>
            <p:spPr>
              <a:xfrm>
                <a:off x="316110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2" name="Google Shape;834;p75"/>
              <p:cNvSpPr/>
              <p:nvPr/>
            </p:nvSpPr>
            <p:spPr>
              <a:xfrm>
                <a:off x="259913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3" name="Google Shape;835;p75"/>
              <p:cNvSpPr/>
              <p:nvPr/>
            </p:nvSpPr>
            <p:spPr>
              <a:xfrm>
                <a:off x="248721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4" name="Google Shape;836;p75"/>
              <p:cNvSpPr/>
              <p:nvPr/>
            </p:nvSpPr>
            <p:spPr>
              <a:xfrm>
                <a:off x="192285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5" name="Google Shape;837;p75"/>
              <p:cNvSpPr/>
              <p:nvPr/>
            </p:nvSpPr>
            <p:spPr>
              <a:xfrm>
                <a:off x="181094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6" name="Google Shape;838;p75"/>
              <p:cNvSpPr/>
              <p:nvPr/>
            </p:nvSpPr>
            <p:spPr>
              <a:xfrm>
                <a:off x="12489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7" name="Google Shape;839;p75"/>
              <p:cNvSpPr/>
              <p:nvPr/>
            </p:nvSpPr>
            <p:spPr>
              <a:xfrm>
                <a:off x="11346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8" name="Google Shape;840;p75"/>
              <p:cNvSpPr/>
              <p:nvPr/>
            </p:nvSpPr>
            <p:spPr>
              <a:xfrm>
                <a:off x="597455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299" name="Google Shape;841;p75"/>
              <p:cNvSpPr/>
              <p:nvPr/>
            </p:nvSpPr>
            <p:spPr>
              <a:xfrm>
                <a:off x="586263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0" name="Google Shape;842;p75"/>
              <p:cNvSpPr/>
              <p:nvPr/>
            </p:nvSpPr>
            <p:spPr>
              <a:xfrm>
                <a:off x="529828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1" name="Google Shape;843;p75"/>
              <p:cNvSpPr/>
              <p:nvPr/>
            </p:nvSpPr>
            <p:spPr>
              <a:xfrm>
                <a:off x="51863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2" name="Google Shape;844;p75"/>
              <p:cNvSpPr/>
              <p:nvPr/>
            </p:nvSpPr>
            <p:spPr>
              <a:xfrm>
                <a:off x="46243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3" name="Google Shape;845;p75"/>
              <p:cNvSpPr/>
              <p:nvPr/>
            </p:nvSpPr>
            <p:spPr>
              <a:xfrm>
                <a:off x="45100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4" name="Google Shape;846;p75"/>
              <p:cNvSpPr/>
              <p:nvPr/>
            </p:nvSpPr>
            <p:spPr>
              <a:xfrm>
                <a:off x="3949302"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5" name="Google Shape;847;p75"/>
              <p:cNvSpPr/>
              <p:nvPr/>
            </p:nvSpPr>
            <p:spPr>
              <a:xfrm>
                <a:off x="383738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6" name="Google Shape;848;p75"/>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07" name="Google Shape;849;p75"/>
              <p:cNvSpPr/>
              <p:nvPr/>
            </p:nvSpPr>
            <p:spPr>
              <a:xfrm>
                <a:off x="914637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pic>
        <p:nvPicPr>
          <p:cNvPr id="1310" name="Google Shape;850;p75" descr="Google Shape;850;p75"/>
          <p:cNvPicPr>
            <a:picLocks noChangeAspect="1"/>
          </p:cNvPicPr>
          <p:nvPr/>
        </p:nvPicPr>
        <p:blipFill>
          <a:blip r:embed="rId3"/>
          <a:stretch>
            <a:fillRect/>
          </a:stretch>
        </p:blipFill>
        <p:spPr>
          <a:xfrm>
            <a:off x="578751" y="4735955"/>
            <a:ext cx="2427076" cy="235123"/>
          </a:xfrm>
          <a:prstGeom prst="rect">
            <a:avLst/>
          </a:prstGeom>
          <a:ln w="12700">
            <a:miter lim="400000"/>
          </a:ln>
        </p:spPr>
      </p:pic>
      <p:sp>
        <p:nvSpPr>
          <p:cNvPr id="1311"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676838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2_OBJECT">
    <p:spTree>
      <p:nvGrpSpPr>
        <p:cNvPr id="1" name=""/>
        <p:cNvGrpSpPr/>
        <p:nvPr/>
      </p:nvGrpSpPr>
      <p:grpSpPr>
        <a:xfrm>
          <a:off x="0" y="0"/>
          <a:ext cx="0" cy="0"/>
          <a:chOff x="0" y="0"/>
          <a:chExt cx="0" cy="0"/>
        </a:xfrm>
      </p:grpSpPr>
      <p:sp>
        <p:nvSpPr>
          <p:cNvPr id="1318"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319"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320"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321" name="Title Text"/>
          <p:cNvSpPr txBox="1">
            <a:spLocks noGrp="1"/>
          </p:cNvSpPr>
          <p:nvPr>
            <p:ph type="title"/>
          </p:nvPr>
        </p:nvSpPr>
        <p:spPr>
          <a:xfrm>
            <a:off x="571950" y="414337"/>
            <a:ext cx="8000101" cy="702001"/>
          </a:xfrm>
          <a:prstGeom prst="rect">
            <a:avLst/>
          </a:prstGeom>
        </p:spPr>
        <p:txBody>
          <a:bodyPr lIns="68550" tIns="68550" rIns="68550" bIns="68550"/>
          <a:lstStyle>
            <a:lvl1pPr>
              <a:lnSpc>
                <a:spcPct val="101000"/>
              </a:lnSpc>
              <a:defRPr sz="2300">
                <a:latin typeface="Tahoma"/>
                <a:ea typeface="Tahoma"/>
                <a:cs typeface="Tahoma"/>
                <a:sym typeface="Tahoma"/>
              </a:defRPr>
            </a:lvl1pPr>
          </a:lstStyle>
          <a:p>
            <a:r>
              <a:t>Title Text</a:t>
            </a:r>
          </a:p>
        </p:txBody>
      </p:sp>
      <p:sp>
        <p:nvSpPr>
          <p:cNvPr id="1322" name="Body Level One…"/>
          <p:cNvSpPr txBox="1">
            <a:spLocks noGrp="1"/>
          </p:cNvSpPr>
          <p:nvPr>
            <p:ph type="body" idx="1"/>
          </p:nvPr>
        </p:nvSpPr>
        <p:spPr>
          <a:xfrm>
            <a:off x="571950" y="1245392"/>
            <a:ext cx="8000101" cy="3375001"/>
          </a:xfrm>
          <a:prstGeom prst="rect">
            <a:avLst/>
          </a:prstGeom>
        </p:spPr>
        <p:txBody>
          <a:bodyPr lIns="68550" tIns="68550" rIns="68550" bIns="68550"/>
          <a:lstStyle>
            <a:lvl1pPr indent="-323850">
              <a:lnSpc>
                <a:spcPct val="114000"/>
              </a:lnSpc>
              <a:buClr>
                <a:schemeClr val="accent1"/>
              </a:buClr>
              <a:buSzPts val="1500"/>
              <a:buFont typeface="Tahoma"/>
              <a:buChar char="•"/>
              <a:defRPr sz="1500">
                <a:solidFill>
                  <a:srgbClr val="000000"/>
                </a:solidFill>
                <a:latin typeface="Tahoma"/>
                <a:ea typeface="Tahoma"/>
                <a:cs typeface="Tahoma"/>
                <a:sym typeface="Tahoma"/>
              </a:defRPr>
            </a:lvl1pPr>
            <a:lvl2pPr marL="914400" indent="-355600">
              <a:lnSpc>
                <a:spcPct val="114000"/>
              </a:lnSpc>
              <a:buClr>
                <a:schemeClr val="accent1"/>
              </a:buClr>
              <a:buSzPts val="1500"/>
              <a:buFont typeface="Tahoma"/>
              <a:buChar char="•"/>
              <a:defRPr sz="1500">
                <a:solidFill>
                  <a:srgbClr val="000000"/>
                </a:solidFill>
                <a:latin typeface="Tahoma"/>
                <a:ea typeface="Tahoma"/>
                <a:cs typeface="Tahoma"/>
                <a:sym typeface="Tahoma"/>
              </a:defRPr>
            </a:lvl2pPr>
            <a:lvl3pPr marL="1396092" indent="-367392">
              <a:lnSpc>
                <a:spcPct val="114000"/>
              </a:lnSpc>
              <a:buClr>
                <a:schemeClr val="accent1"/>
              </a:buClr>
              <a:buSzPts val="1500"/>
              <a:buFont typeface="Tahoma"/>
              <a:buChar char="•"/>
              <a:defRPr sz="1500">
                <a:solidFill>
                  <a:srgbClr val="000000"/>
                </a:solidFill>
                <a:latin typeface="Tahoma"/>
                <a:ea typeface="Tahoma"/>
                <a:cs typeface="Tahoma"/>
                <a:sym typeface="Tahoma"/>
              </a:defRPr>
            </a:lvl3pPr>
            <a:lvl4pPr marL="1853292" indent="-367392">
              <a:lnSpc>
                <a:spcPct val="114000"/>
              </a:lnSpc>
              <a:buClr>
                <a:schemeClr val="accent1"/>
              </a:buClr>
              <a:buSzPts val="1500"/>
              <a:buFont typeface="Tahoma"/>
              <a:buChar char="•"/>
              <a:defRPr sz="1500">
                <a:solidFill>
                  <a:srgbClr val="000000"/>
                </a:solidFill>
                <a:latin typeface="Tahoma"/>
                <a:ea typeface="Tahoma"/>
                <a:cs typeface="Tahoma"/>
                <a:sym typeface="Tahoma"/>
              </a:defRPr>
            </a:lvl4pPr>
            <a:lvl5pPr marL="2368550" indent="-412750">
              <a:lnSpc>
                <a:spcPct val="114000"/>
              </a:lnSpc>
              <a:buClr>
                <a:schemeClr val="accent1"/>
              </a:buClr>
              <a:buSzPts val="1500"/>
              <a:buFont typeface="Tahoma"/>
              <a:buChar char="–"/>
              <a:defRPr sz="1500">
                <a:solidFill>
                  <a:srgbClr val="000000"/>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13831" y="4836446"/>
            <a:ext cx="153964" cy="135546"/>
          </a:xfrm>
          <a:prstGeom prst="rect">
            <a:avLst/>
          </a:prstGeom>
        </p:spPr>
        <p:txBody>
          <a:bodyPr lIns="0" tIns="0" rIns="0" bIns="0"/>
          <a:lstStyle/>
          <a:p>
            <a:fld id="{86CB4B4D-7CA3-9044-876B-883B54F8677D}" type="slidenum">
              <a:t>‹#›</a:t>
            </a:fld>
            <a:endParaRPr/>
          </a:p>
        </p:txBody>
      </p:sp>
      <p:sp>
        <p:nvSpPr>
          <p:cNvPr id="1324" name="Google Shape;856;p76"/>
          <p:cNvSpPr txBox="1"/>
          <p:nvPr/>
        </p:nvSpPr>
        <p:spPr>
          <a:xfrm>
            <a:off x="8367751" y="4840719"/>
            <a:ext cx="471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800">
                <a:latin typeface="Tahoma"/>
                <a:ea typeface="Tahoma"/>
                <a:cs typeface="Tahoma"/>
                <a:sym typeface="Tahoma"/>
              </a:defRPr>
            </a:lvl1pPr>
          </a:lstStyle>
          <a:p>
            <a:r>
              <a:t>|</a:t>
            </a:r>
          </a:p>
        </p:txBody>
      </p:sp>
    </p:spTree>
    <p:extLst>
      <p:ext uri="{BB962C8B-B14F-4D97-AF65-F5344CB8AC3E}">
        <p14:creationId xmlns:p14="http://schemas.microsoft.com/office/powerpoint/2010/main" val="28918215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2_final slide dark blue">
    <p:bg>
      <p:bgPr>
        <a:solidFill>
          <a:srgbClr val="0F1941"/>
        </a:solidFill>
        <a:effectLst/>
      </p:bgPr>
    </p:bg>
    <p:spTree>
      <p:nvGrpSpPr>
        <p:cNvPr id="1" name=""/>
        <p:cNvGrpSpPr/>
        <p:nvPr/>
      </p:nvGrpSpPr>
      <p:grpSpPr>
        <a:xfrm>
          <a:off x="0" y="0"/>
          <a:ext cx="0" cy="0"/>
          <a:chOff x="0" y="0"/>
          <a:chExt cx="0" cy="0"/>
        </a:xfrm>
      </p:grpSpPr>
      <p:grpSp>
        <p:nvGrpSpPr>
          <p:cNvPr id="1353" name="Google Shape;858;p77"/>
          <p:cNvGrpSpPr/>
          <p:nvPr/>
        </p:nvGrpSpPr>
        <p:grpSpPr>
          <a:xfrm>
            <a:off x="573881" y="683419"/>
            <a:ext cx="7765257" cy="3662363"/>
            <a:chOff x="0" y="0"/>
            <a:chExt cx="7765255" cy="3662362"/>
          </a:xfrm>
        </p:grpSpPr>
        <p:sp>
          <p:nvSpPr>
            <p:cNvPr id="1331" name="Google Shape;859;p77"/>
            <p:cNvSpPr/>
            <p:nvPr/>
          </p:nvSpPr>
          <p:spPr>
            <a:xfrm>
              <a:off x="0" y="20955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434"/>
                    <a:pt x="6968" y="4763"/>
                    <a:pt x="6968" y="9969"/>
                  </a:cubicBezTo>
                  <a:cubicBezTo>
                    <a:pt x="6968" y="21600"/>
                    <a:pt x="6968" y="21600"/>
                    <a:pt x="6968" y="21600"/>
                  </a:cubicBezTo>
                  <a:cubicBezTo>
                    <a:pt x="0" y="21600"/>
                    <a:pt x="0" y="21600"/>
                    <a:pt x="0" y="21600"/>
                  </a:cubicBezTo>
                  <a:lnTo>
                    <a:pt x="0" y="332"/>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2" name="Google Shape;860;p77"/>
            <p:cNvSpPr/>
            <p:nvPr/>
          </p:nvSpPr>
          <p:spPr>
            <a:xfrm>
              <a:off x="216693"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9009"/>
                    <a:pt x="13465" y="9009"/>
                  </a:cubicBezTo>
                  <a:cubicBezTo>
                    <a:pt x="17392" y="9009"/>
                    <a:pt x="17392" y="9009"/>
                    <a:pt x="17392" y="9009"/>
                  </a:cubicBezTo>
                  <a:cubicBezTo>
                    <a:pt x="17392" y="7489"/>
                    <a:pt x="17392" y="7489"/>
                    <a:pt x="17392" y="7489"/>
                  </a:cubicBezTo>
                  <a:cubicBezTo>
                    <a:pt x="17392" y="4125"/>
                    <a:pt x="15709" y="2714"/>
                    <a:pt x="11642" y="2714"/>
                  </a:cubicBezTo>
                  <a:cubicBezTo>
                    <a:pt x="7854" y="2714"/>
                    <a:pt x="5751" y="3907"/>
                    <a:pt x="5330" y="6512"/>
                  </a:cubicBezTo>
                  <a:cubicBezTo>
                    <a:pt x="1122" y="6512"/>
                    <a:pt x="1122" y="6512"/>
                    <a:pt x="1122" y="6512"/>
                  </a:cubicBezTo>
                  <a:cubicBezTo>
                    <a:pt x="1683" y="1737"/>
                    <a:pt x="6592" y="0"/>
                    <a:pt x="11782" y="0"/>
                  </a:cubicBezTo>
                  <a:cubicBezTo>
                    <a:pt x="16971" y="0"/>
                    <a:pt x="21600" y="1628"/>
                    <a:pt x="21600" y="7489"/>
                  </a:cubicBezTo>
                  <a:cubicBezTo>
                    <a:pt x="21600" y="21166"/>
                    <a:pt x="21600" y="21166"/>
                    <a:pt x="21600" y="21166"/>
                  </a:cubicBezTo>
                  <a:cubicBezTo>
                    <a:pt x="17392" y="21166"/>
                    <a:pt x="17392" y="21166"/>
                    <a:pt x="17392" y="21166"/>
                  </a:cubicBezTo>
                  <a:cubicBezTo>
                    <a:pt x="17392" y="18561"/>
                    <a:pt x="17392" y="18561"/>
                    <a:pt x="17392" y="18561"/>
                  </a:cubicBezTo>
                  <a:cubicBezTo>
                    <a:pt x="15288" y="20514"/>
                    <a:pt x="12904" y="21600"/>
                    <a:pt x="8977" y="21600"/>
                  </a:cubicBezTo>
                  <a:cubicBezTo>
                    <a:pt x="3927" y="21600"/>
                    <a:pt x="0" y="19755"/>
                    <a:pt x="0" y="15413"/>
                  </a:cubicBezTo>
                  <a:close/>
                  <a:moveTo>
                    <a:pt x="17392" y="13893"/>
                  </a:moveTo>
                  <a:cubicBezTo>
                    <a:pt x="17392" y="11288"/>
                    <a:pt x="17392" y="11288"/>
                    <a:pt x="17392" y="11288"/>
                  </a:cubicBezTo>
                  <a:cubicBezTo>
                    <a:pt x="13605" y="11288"/>
                    <a:pt x="13605" y="11288"/>
                    <a:pt x="13605" y="11288"/>
                  </a:cubicBezTo>
                  <a:cubicBezTo>
                    <a:pt x="8275" y="11288"/>
                    <a:pt x="4208" y="12374"/>
                    <a:pt x="4208" y="15413"/>
                  </a:cubicBezTo>
                  <a:cubicBezTo>
                    <a:pt x="4208" y="17584"/>
                    <a:pt x="5610" y="18995"/>
                    <a:pt x="9397" y="18995"/>
                  </a:cubicBezTo>
                  <a:cubicBezTo>
                    <a:pt x="13886" y="18995"/>
                    <a:pt x="17392" y="17150"/>
                    <a:pt x="17392" y="13893"/>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3" name="Google Shape;861;p77"/>
            <p:cNvSpPr/>
            <p:nvPr/>
          </p:nvSpPr>
          <p:spPr>
            <a:xfrm>
              <a:off x="631031" y="20955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4185" y="332"/>
                    <a:pt x="4185" y="332"/>
                    <a:pt x="4185" y="332"/>
                  </a:cubicBezTo>
                  <a:cubicBezTo>
                    <a:pt x="4185" y="3766"/>
                    <a:pt x="4185" y="3766"/>
                    <a:pt x="4185" y="3766"/>
                  </a:cubicBezTo>
                  <a:cubicBezTo>
                    <a:pt x="5400" y="1772"/>
                    <a:pt x="8235" y="0"/>
                    <a:pt x="12555" y="0"/>
                  </a:cubicBezTo>
                  <a:cubicBezTo>
                    <a:pt x="17820" y="0"/>
                    <a:pt x="21600" y="2437"/>
                    <a:pt x="21600" y="8640"/>
                  </a:cubicBezTo>
                  <a:cubicBezTo>
                    <a:pt x="21600" y="21600"/>
                    <a:pt x="21600" y="21600"/>
                    <a:pt x="21600" y="21600"/>
                  </a:cubicBezTo>
                  <a:cubicBezTo>
                    <a:pt x="17550" y="21600"/>
                    <a:pt x="17550" y="21600"/>
                    <a:pt x="17550" y="21600"/>
                  </a:cubicBezTo>
                  <a:cubicBezTo>
                    <a:pt x="17550" y="8308"/>
                    <a:pt x="17550" y="8308"/>
                    <a:pt x="17550" y="8308"/>
                  </a:cubicBezTo>
                  <a:cubicBezTo>
                    <a:pt x="17550" y="4652"/>
                    <a:pt x="15525" y="2991"/>
                    <a:pt x="11340" y="2991"/>
                  </a:cubicBezTo>
                  <a:cubicBezTo>
                    <a:pt x="7560" y="2991"/>
                    <a:pt x="4185" y="4985"/>
                    <a:pt x="4185" y="8751"/>
                  </a:cubicBezTo>
                  <a:cubicBezTo>
                    <a:pt x="4185" y="21600"/>
                    <a:pt x="4185" y="21600"/>
                    <a:pt x="4185" y="21600"/>
                  </a:cubicBezTo>
                  <a:cubicBezTo>
                    <a:pt x="0" y="21600"/>
                    <a:pt x="0" y="21600"/>
                    <a:pt x="0" y="21600"/>
                  </a:cubicBezTo>
                  <a:lnTo>
                    <a:pt x="0" y="332"/>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4" name="Google Shape;862;p77"/>
            <p:cNvSpPr/>
            <p:nvPr/>
          </p:nvSpPr>
          <p:spPr>
            <a:xfrm>
              <a:off x="1048940" y="0"/>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375"/>
                  </a:moveTo>
                  <a:cubicBezTo>
                    <a:pt x="0" y="14149"/>
                    <a:pt x="0" y="14149"/>
                    <a:pt x="0" y="14149"/>
                  </a:cubicBezTo>
                  <a:cubicBezTo>
                    <a:pt x="0" y="9784"/>
                    <a:pt x="4367" y="6623"/>
                    <a:pt x="10623" y="6623"/>
                  </a:cubicBezTo>
                  <a:cubicBezTo>
                    <a:pt x="14400" y="6623"/>
                    <a:pt x="16761" y="7827"/>
                    <a:pt x="18059" y="9182"/>
                  </a:cubicBezTo>
                  <a:cubicBezTo>
                    <a:pt x="18059" y="0"/>
                    <a:pt x="18059" y="0"/>
                    <a:pt x="18059" y="0"/>
                  </a:cubicBezTo>
                  <a:cubicBezTo>
                    <a:pt x="21600" y="0"/>
                    <a:pt x="21600" y="0"/>
                    <a:pt x="21600" y="0"/>
                  </a:cubicBezTo>
                  <a:cubicBezTo>
                    <a:pt x="21600" y="21299"/>
                    <a:pt x="21600" y="21299"/>
                    <a:pt x="21600" y="21299"/>
                  </a:cubicBezTo>
                  <a:cubicBezTo>
                    <a:pt x="18059" y="21299"/>
                    <a:pt x="18059" y="21299"/>
                    <a:pt x="18059" y="21299"/>
                  </a:cubicBezTo>
                  <a:cubicBezTo>
                    <a:pt x="18059" y="18815"/>
                    <a:pt x="18059" y="18815"/>
                    <a:pt x="18059" y="18815"/>
                  </a:cubicBezTo>
                  <a:cubicBezTo>
                    <a:pt x="16761" y="20245"/>
                    <a:pt x="13574" y="21600"/>
                    <a:pt x="10269" y="21600"/>
                  </a:cubicBezTo>
                  <a:cubicBezTo>
                    <a:pt x="4367" y="21600"/>
                    <a:pt x="0" y="18890"/>
                    <a:pt x="0" y="14375"/>
                  </a:cubicBezTo>
                  <a:close/>
                  <a:moveTo>
                    <a:pt x="18177" y="14224"/>
                  </a:moveTo>
                  <a:cubicBezTo>
                    <a:pt x="18177" y="13999"/>
                    <a:pt x="18177" y="13999"/>
                    <a:pt x="18177" y="13999"/>
                  </a:cubicBezTo>
                  <a:cubicBezTo>
                    <a:pt x="18177" y="10311"/>
                    <a:pt x="15344" y="8504"/>
                    <a:pt x="10977" y="8504"/>
                  </a:cubicBezTo>
                  <a:cubicBezTo>
                    <a:pt x="6492" y="8504"/>
                    <a:pt x="3777" y="10536"/>
                    <a:pt x="3777" y="14074"/>
                  </a:cubicBezTo>
                  <a:cubicBezTo>
                    <a:pt x="3777" y="14300"/>
                    <a:pt x="3777" y="14300"/>
                    <a:pt x="3777" y="14300"/>
                  </a:cubicBezTo>
                  <a:cubicBezTo>
                    <a:pt x="3777" y="17912"/>
                    <a:pt x="6846" y="19643"/>
                    <a:pt x="10623" y="19643"/>
                  </a:cubicBezTo>
                  <a:cubicBezTo>
                    <a:pt x="14872" y="19643"/>
                    <a:pt x="18177" y="17912"/>
                    <a:pt x="18177" y="14224"/>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5" name="Google Shape;863;p77"/>
            <p:cNvSpPr/>
            <p:nvPr/>
          </p:nvSpPr>
          <p:spPr>
            <a:xfrm>
              <a:off x="1525190"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4762"/>
                  </a:moveTo>
                  <a:cubicBezTo>
                    <a:pt x="4320" y="14762"/>
                    <a:pt x="4320" y="14762"/>
                    <a:pt x="4320" y="14762"/>
                  </a:cubicBezTo>
                  <a:cubicBezTo>
                    <a:pt x="4767" y="17258"/>
                    <a:pt x="6554" y="18778"/>
                    <a:pt x="11172" y="18778"/>
                  </a:cubicBezTo>
                  <a:cubicBezTo>
                    <a:pt x="15492" y="18778"/>
                    <a:pt x="17280" y="17801"/>
                    <a:pt x="17280" y="15522"/>
                  </a:cubicBezTo>
                  <a:cubicBezTo>
                    <a:pt x="17280" y="13351"/>
                    <a:pt x="15045" y="12591"/>
                    <a:pt x="10725" y="12048"/>
                  </a:cubicBezTo>
                  <a:cubicBezTo>
                    <a:pt x="3277" y="10963"/>
                    <a:pt x="745" y="9552"/>
                    <a:pt x="745" y="5861"/>
                  </a:cubicBezTo>
                  <a:cubicBezTo>
                    <a:pt x="745" y="1954"/>
                    <a:pt x="5959" y="0"/>
                    <a:pt x="10428" y="0"/>
                  </a:cubicBezTo>
                  <a:cubicBezTo>
                    <a:pt x="15492" y="0"/>
                    <a:pt x="19961" y="1520"/>
                    <a:pt x="20706" y="6078"/>
                  </a:cubicBezTo>
                  <a:cubicBezTo>
                    <a:pt x="16386" y="6078"/>
                    <a:pt x="16386" y="6078"/>
                    <a:pt x="16386" y="6078"/>
                  </a:cubicBezTo>
                  <a:cubicBezTo>
                    <a:pt x="15641" y="3799"/>
                    <a:pt x="14003" y="2714"/>
                    <a:pt x="10279" y="2714"/>
                  </a:cubicBezTo>
                  <a:cubicBezTo>
                    <a:pt x="7001" y="2714"/>
                    <a:pt x="4916" y="3907"/>
                    <a:pt x="4916" y="5753"/>
                  </a:cubicBezTo>
                  <a:cubicBezTo>
                    <a:pt x="4916" y="7598"/>
                    <a:pt x="6405" y="8358"/>
                    <a:pt x="11619" y="9009"/>
                  </a:cubicBezTo>
                  <a:cubicBezTo>
                    <a:pt x="17429" y="9877"/>
                    <a:pt x="21600" y="10854"/>
                    <a:pt x="21600" y="15196"/>
                  </a:cubicBezTo>
                  <a:cubicBezTo>
                    <a:pt x="21600" y="18995"/>
                    <a:pt x="18174" y="21600"/>
                    <a:pt x="11172" y="21600"/>
                  </a:cubicBezTo>
                  <a:cubicBezTo>
                    <a:pt x="4320" y="21600"/>
                    <a:pt x="149" y="19103"/>
                    <a:pt x="0" y="14762"/>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6" name="Google Shape;864;p77"/>
            <p:cNvSpPr/>
            <p:nvPr/>
          </p:nvSpPr>
          <p:spPr>
            <a:xfrm>
              <a:off x="1869281" y="114300"/>
              <a:ext cx="357188" cy="714376"/>
            </a:xfrm>
            <a:custGeom>
              <a:avLst/>
              <a:gdLst/>
              <a:ahLst/>
              <a:cxnLst>
                <a:cxn ang="0">
                  <a:pos x="wd2" y="hd2"/>
                </a:cxn>
                <a:cxn ang="5400000">
                  <a:pos x="wd2" y="hd2"/>
                </a:cxn>
                <a:cxn ang="10800000">
                  <a:pos x="wd2" y="hd2"/>
                </a:cxn>
                <a:cxn ang="16200000">
                  <a:pos x="wd2" y="hd2"/>
                </a:cxn>
              </a:cxnLst>
              <a:rect l="0" t="0" r="r" b="b"/>
              <a:pathLst>
                <a:path w="21600" h="21600" extrusionOk="0">
                  <a:moveTo>
                    <a:pt x="5706" y="16971"/>
                  </a:moveTo>
                  <a:cubicBezTo>
                    <a:pt x="5706" y="6262"/>
                    <a:pt x="5706" y="6262"/>
                    <a:pt x="5706" y="6262"/>
                  </a:cubicBezTo>
                  <a:cubicBezTo>
                    <a:pt x="0" y="6262"/>
                    <a:pt x="0" y="6262"/>
                    <a:pt x="0" y="6262"/>
                  </a:cubicBezTo>
                  <a:cubicBezTo>
                    <a:pt x="0" y="3902"/>
                    <a:pt x="0" y="3902"/>
                    <a:pt x="0" y="3902"/>
                  </a:cubicBezTo>
                  <a:cubicBezTo>
                    <a:pt x="5706" y="3902"/>
                    <a:pt x="5706" y="3902"/>
                    <a:pt x="5706" y="3902"/>
                  </a:cubicBezTo>
                  <a:cubicBezTo>
                    <a:pt x="5706" y="0"/>
                    <a:pt x="5706" y="0"/>
                    <a:pt x="5706" y="0"/>
                  </a:cubicBezTo>
                  <a:cubicBezTo>
                    <a:pt x="11819" y="0"/>
                    <a:pt x="11819" y="0"/>
                    <a:pt x="11819" y="0"/>
                  </a:cubicBezTo>
                  <a:cubicBezTo>
                    <a:pt x="11819" y="3902"/>
                    <a:pt x="11819" y="3902"/>
                    <a:pt x="11819" y="3902"/>
                  </a:cubicBezTo>
                  <a:cubicBezTo>
                    <a:pt x="20989" y="3902"/>
                    <a:pt x="20989" y="3902"/>
                    <a:pt x="20989" y="3902"/>
                  </a:cubicBezTo>
                  <a:cubicBezTo>
                    <a:pt x="20989" y="6262"/>
                    <a:pt x="20989" y="6262"/>
                    <a:pt x="20989" y="6262"/>
                  </a:cubicBezTo>
                  <a:cubicBezTo>
                    <a:pt x="11819" y="6262"/>
                    <a:pt x="11819" y="6262"/>
                    <a:pt x="11819" y="6262"/>
                  </a:cubicBezTo>
                  <a:cubicBezTo>
                    <a:pt x="11819" y="16699"/>
                    <a:pt x="11819" y="16699"/>
                    <a:pt x="11819" y="16699"/>
                  </a:cubicBezTo>
                  <a:cubicBezTo>
                    <a:pt x="11819" y="18423"/>
                    <a:pt x="13653" y="19240"/>
                    <a:pt x="16709" y="19240"/>
                  </a:cubicBezTo>
                  <a:cubicBezTo>
                    <a:pt x="18747" y="19240"/>
                    <a:pt x="20174" y="19149"/>
                    <a:pt x="21600" y="18877"/>
                  </a:cubicBezTo>
                  <a:cubicBezTo>
                    <a:pt x="21600" y="21237"/>
                    <a:pt x="21600" y="21237"/>
                    <a:pt x="21600" y="21237"/>
                  </a:cubicBezTo>
                  <a:cubicBezTo>
                    <a:pt x="20377" y="21418"/>
                    <a:pt x="18747" y="21600"/>
                    <a:pt x="16302" y="21600"/>
                  </a:cubicBezTo>
                  <a:cubicBezTo>
                    <a:pt x="9170" y="21600"/>
                    <a:pt x="5706" y="19694"/>
                    <a:pt x="5706" y="16971"/>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7" name="Google Shape;865;p77"/>
            <p:cNvSpPr/>
            <p:nvPr/>
          </p:nvSpPr>
          <p:spPr>
            <a:xfrm>
              <a:off x="2143124"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9009"/>
                    <a:pt x="13465" y="9009"/>
                  </a:cubicBezTo>
                  <a:cubicBezTo>
                    <a:pt x="17252" y="9009"/>
                    <a:pt x="17252" y="9009"/>
                    <a:pt x="17252" y="9009"/>
                  </a:cubicBezTo>
                  <a:cubicBezTo>
                    <a:pt x="17252" y="7489"/>
                    <a:pt x="17252" y="7489"/>
                    <a:pt x="17252" y="7489"/>
                  </a:cubicBezTo>
                  <a:cubicBezTo>
                    <a:pt x="17252" y="4125"/>
                    <a:pt x="15709" y="2714"/>
                    <a:pt x="11501" y="2714"/>
                  </a:cubicBezTo>
                  <a:cubicBezTo>
                    <a:pt x="7854" y="2714"/>
                    <a:pt x="5751" y="3907"/>
                    <a:pt x="5330" y="6512"/>
                  </a:cubicBezTo>
                  <a:cubicBezTo>
                    <a:pt x="1122" y="6512"/>
                    <a:pt x="1122" y="6512"/>
                    <a:pt x="1122" y="6512"/>
                  </a:cubicBezTo>
                  <a:cubicBezTo>
                    <a:pt x="1683" y="1737"/>
                    <a:pt x="6592" y="0"/>
                    <a:pt x="11782" y="0"/>
                  </a:cubicBezTo>
                  <a:cubicBezTo>
                    <a:pt x="16831" y="0"/>
                    <a:pt x="21600" y="1628"/>
                    <a:pt x="21600" y="7489"/>
                  </a:cubicBezTo>
                  <a:cubicBezTo>
                    <a:pt x="21600" y="21166"/>
                    <a:pt x="21600" y="21166"/>
                    <a:pt x="21600" y="21166"/>
                  </a:cubicBezTo>
                  <a:cubicBezTo>
                    <a:pt x="17252" y="21166"/>
                    <a:pt x="17252" y="21166"/>
                    <a:pt x="17252" y="21166"/>
                  </a:cubicBezTo>
                  <a:cubicBezTo>
                    <a:pt x="17252" y="18561"/>
                    <a:pt x="17252" y="18561"/>
                    <a:pt x="17252" y="18561"/>
                  </a:cubicBezTo>
                  <a:cubicBezTo>
                    <a:pt x="15288" y="20514"/>
                    <a:pt x="12904" y="21600"/>
                    <a:pt x="8977" y="21600"/>
                  </a:cubicBezTo>
                  <a:cubicBezTo>
                    <a:pt x="3927" y="21600"/>
                    <a:pt x="0" y="19755"/>
                    <a:pt x="0" y="15413"/>
                  </a:cubicBezTo>
                  <a:close/>
                  <a:moveTo>
                    <a:pt x="17252" y="13893"/>
                  </a:moveTo>
                  <a:cubicBezTo>
                    <a:pt x="17252" y="11288"/>
                    <a:pt x="17252" y="11288"/>
                    <a:pt x="17252" y="11288"/>
                  </a:cubicBezTo>
                  <a:cubicBezTo>
                    <a:pt x="13605" y="11288"/>
                    <a:pt x="13605" y="11288"/>
                    <a:pt x="13605" y="11288"/>
                  </a:cubicBezTo>
                  <a:cubicBezTo>
                    <a:pt x="8135" y="11288"/>
                    <a:pt x="4208" y="12374"/>
                    <a:pt x="4208" y="15413"/>
                  </a:cubicBezTo>
                  <a:cubicBezTo>
                    <a:pt x="4208" y="17584"/>
                    <a:pt x="5610" y="18995"/>
                    <a:pt x="9257" y="18995"/>
                  </a:cubicBezTo>
                  <a:cubicBezTo>
                    <a:pt x="13886" y="18995"/>
                    <a:pt x="17252" y="17150"/>
                    <a:pt x="17252" y="13893"/>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8" name="Google Shape;866;p77"/>
            <p:cNvSpPr/>
            <p:nvPr/>
          </p:nvSpPr>
          <p:spPr>
            <a:xfrm>
              <a:off x="2550318" y="0"/>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375"/>
                  </a:moveTo>
                  <a:cubicBezTo>
                    <a:pt x="0" y="14149"/>
                    <a:pt x="0" y="14149"/>
                    <a:pt x="0" y="14149"/>
                  </a:cubicBezTo>
                  <a:cubicBezTo>
                    <a:pt x="0" y="9784"/>
                    <a:pt x="4367" y="6623"/>
                    <a:pt x="10623" y="6623"/>
                  </a:cubicBezTo>
                  <a:cubicBezTo>
                    <a:pt x="14400" y="6623"/>
                    <a:pt x="16643" y="7827"/>
                    <a:pt x="17941" y="9182"/>
                  </a:cubicBezTo>
                  <a:cubicBezTo>
                    <a:pt x="17941" y="0"/>
                    <a:pt x="17941" y="0"/>
                    <a:pt x="17941" y="0"/>
                  </a:cubicBezTo>
                  <a:cubicBezTo>
                    <a:pt x="21600" y="0"/>
                    <a:pt x="21600" y="0"/>
                    <a:pt x="21600" y="0"/>
                  </a:cubicBezTo>
                  <a:cubicBezTo>
                    <a:pt x="21600" y="21299"/>
                    <a:pt x="21600" y="21299"/>
                    <a:pt x="21600" y="21299"/>
                  </a:cubicBezTo>
                  <a:cubicBezTo>
                    <a:pt x="17941" y="21299"/>
                    <a:pt x="17941" y="21299"/>
                    <a:pt x="17941" y="21299"/>
                  </a:cubicBezTo>
                  <a:cubicBezTo>
                    <a:pt x="17941" y="18815"/>
                    <a:pt x="17941" y="18815"/>
                    <a:pt x="17941" y="18815"/>
                  </a:cubicBezTo>
                  <a:cubicBezTo>
                    <a:pt x="16643" y="20245"/>
                    <a:pt x="13574" y="21600"/>
                    <a:pt x="10269" y="21600"/>
                  </a:cubicBezTo>
                  <a:cubicBezTo>
                    <a:pt x="4249" y="21600"/>
                    <a:pt x="0" y="18890"/>
                    <a:pt x="0" y="14375"/>
                  </a:cubicBezTo>
                  <a:close/>
                  <a:moveTo>
                    <a:pt x="18177" y="14224"/>
                  </a:moveTo>
                  <a:cubicBezTo>
                    <a:pt x="18177" y="13999"/>
                    <a:pt x="18177" y="13999"/>
                    <a:pt x="18177" y="13999"/>
                  </a:cubicBezTo>
                  <a:cubicBezTo>
                    <a:pt x="18177" y="10311"/>
                    <a:pt x="15344" y="8504"/>
                    <a:pt x="10977" y="8504"/>
                  </a:cubicBezTo>
                  <a:cubicBezTo>
                    <a:pt x="6374" y="8504"/>
                    <a:pt x="3777" y="10536"/>
                    <a:pt x="3777" y="14074"/>
                  </a:cubicBezTo>
                  <a:cubicBezTo>
                    <a:pt x="3777" y="14300"/>
                    <a:pt x="3777" y="14300"/>
                    <a:pt x="3777" y="14300"/>
                  </a:cubicBezTo>
                  <a:cubicBezTo>
                    <a:pt x="3777" y="17912"/>
                    <a:pt x="6846" y="19643"/>
                    <a:pt x="10623" y="19643"/>
                  </a:cubicBezTo>
                  <a:cubicBezTo>
                    <a:pt x="14872" y="19643"/>
                    <a:pt x="18177" y="17912"/>
                    <a:pt x="18177" y="14224"/>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39" name="Google Shape;867;p77"/>
            <p:cNvSpPr/>
            <p:nvPr/>
          </p:nvSpPr>
          <p:spPr>
            <a:xfrm>
              <a:off x="2586037" y="1350168"/>
              <a:ext cx="357188" cy="714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050" y="0"/>
                    <a:pt x="4050" y="0"/>
                    <a:pt x="4050" y="0"/>
                  </a:cubicBezTo>
                  <a:cubicBezTo>
                    <a:pt x="4050" y="9355"/>
                    <a:pt x="4050" y="9355"/>
                    <a:pt x="4050" y="9355"/>
                  </a:cubicBezTo>
                  <a:cubicBezTo>
                    <a:pt x="5265" y="7986"/>
                    <a:pt x="8235" y="6769"/>
                    <a:pt x="12420" y="6769"/>
                  </a:cubicBezTo>
                  <a:cubicBezTo>
                    <a:pt x="17820" y="6769"/>
                    <a:pt x="21600" y="8442"/>
                    <a:pt x="21600" y="12625"/>
                  </a:cubicBezTo>
                  <a:cubicBezTo>
                    <a:pt x="21600" y="21600"/>
                    <a:pt x="21600" y="21600"/>
                    <a:pt x="21600" y="21600"/>
                  </a:cubicBezTo>
                  <a:cubicBezTo>
                    <a:pt x="17415" y="21600"/>
                    <a:pt x="17415" y="21600"/>
                    <a:pt x="17415" y="21600"/>
                  </a:cubicBezTo>
                  <a:cubicBezTo>
                    <a:pt x="17415" y="12473"/>
                    <a:pt x="17415" y="12473"/>
                    <a:pt x="17415" y="12473"/>
                  </a:cubicBezTo>
                  <a:cubicBezTo>
                    <a:pt x="17415" y="9887"/>
                    <a:pt x="15525" y="8746"/>
                    <a:pt x="11340" y="8746"/>
                  </a:cubicBezTo>
                  <a:cubicBezTo>
                    <a:pt x="7560" y="8746"/>
                    <a:pt x="4050" y="10115"/>
                    <a:pt x="4050" y="12777"/>
                  </a:cubicBezTo>
                  <a:cubicBezTo>
                    <a:pt x="4050" y="21600"/>
                    <a:pt x="4050" y="21600"/>
                    <a:pt x="4050" y="21600"/>
                  </a:cubicBezTo>
                  <a:cubicBezTo>
                    <a:pt x="0" y="21600"/>
                    <a:pt x="0" y="21600"/>
                    <a:pt x="0" y="21600"/>
                  </a:cubicBezTo>
                  <a:lnTo>
                    <a:pt x="0" y="0"/>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0" name="Google Shape;868;p77"/>
            <p:cNvSpPr/>
            <p:nvPr/>
          </p:nvSpPr>
          <p:spPr>
            <a:xfrm>
              <a:off x="3015852" y="1569243"/>
              <a:ext cx="357189" cy="357186"/>
            </a:xfrm>
            <a:custGeom>
              <a:avLst/>
              <a:gdLst/>
              <a:ahLst/>
              <a:cxnLst>
                <a:cxn ang="0">
                  <a:pos x="wd2" y="hd2"/>
                </a:cxn>
                <a:cxn ang="5400000">
                  <a:pos x="wd2" y="hd2"/>
                </a:cxn>
                <a:cxn ang="10800000">
                  <a:pos x="wd2" y="hd2"/>
                </a:cxn>
                <a:cxn ang="16200000">
                  <a:pos x="wd2" y="hd2"/>
                </a:cxn>
              </a:cxnLst>
              <a:rect l="0" t="0" r="r" b="b"/>
              <a:pathLst>
                <a:path w="21600" h="21600" extrusionOk="0">
                  <a:moveTo>
                    <a:pt x="0" y="13445"/>
                  </a:moveTo>
                  <a:cubicBezTo>
                    <a:pt x="0" y="0"/>
                    <a:pt x="0" y="0"/>
                    <a:pt x="0" y="0"/>
                  </a:cubicBezTo>
                  <a:cubicBezTo>
                    <a:pt x="4101" y="0"/>
                    <a:pt x="4101" y="0"/>
                    <a:pt x="4101" y="0"/>
                  </a:cubicBezTo>
                  <a:cubicBezTo>
                    <a:pt x="4101" y="13225"/>
                    <a:pt x="4101" y="13225"/>
                    <a:pt x="4101" y="13225"/>
                  </a:cubicBezTo>
                  <a:cubicBezTo>
                    <a:pt x="4101" y="16971"/>
                    <a:pt x="6152" y="18625"/>
                    <a:pt x="10253" y="18625"/>
                  </a:cubicBezTo>
                  <a:cubicBezTo>
                    <a:pt x="13944" y="18625"/>
                    <a:pt x="17499" y="16641"/>
                    <a:pt x="17499" y="12894"/>
                  </a:cubicBezTo>
                  <a:cubicBezTo>
                    <a:pt x="17499" y="0"/>
                    <a:pt x="17499" y="0"/>
                    <a:pt x="17499" y="0"/>
                  </a:cubicBezTo>
                  <a:cubicBezTo>
                    <a:pt x="21600" y="0"/>
                    <a:pt x="21600" y="0"/>
                    <a:pt x="21600" y="0"/>
                  </a:cubicBezTo>
                  <a:cubicBezTo>
                    <a:pt x="21600" y="21159"/>
                    <a:pt x="21600" y="21159"/>
                    <a:pt x="21600" y="21159"/>
                  </a:cubicBezTo>
                  <a:cubicBezTo>
                    <a:pt x="17499" y="21159"/>
                    <a:pt x="17499" y="21159"/>
                    <a:pt x="17499" y="21159"/>
                  </a:cubicBezTo>
                  <a:cubicBezTo>
                    <a:pt x="17499" y="17853"/>
                    <a:pt x="17499" y="17853"/>
                    <a:pt x="17499" y="17853"/>
                  </a:cubicBezTo>
                  <a:cubicBezTo>
                    <a:pt x="16268" y="19837"/>
                    <a:pt x="13397" y="21600"/>
                    <a:pt x="9159" y="21600"/>
                  </a:cubicBezTo>
                  <a:cubicBezTo>
                    <a:pt x="3964" y="21600"/>
                    <a:pt x="0" y="19286"/>
                    <a:pt x="0" y="13445"/>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1" name="Google Shape;869;p77"/>
            <p:cNvSpPr/>
            <p:nvPr/>
          </p:nvSpPr>
          <p:spPr>
            <a:xfrm>
              <a:off x="3446858" y="1562100"/>
              <a:ext cx="714376"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2444" y="332"/>
                    <a:pt x="2444" y="332"/>
                    <a:pt x="2444" y="332"/>
                  </a:cubicBezTo>
                  <a:cubicBezTo>
                    <a:pt x="2444" y="3655"/>
                    <a:pt x="2444" y="3655"/>
                    <a:pt x="2444" y="3655"/>
                  </a:cubicBezTo>
                  <a:cubicBezTo>
                    <a:pt x="3074" y="1661"/>
                    <a:pt x="4730" y="0"/>
                    <a:pt x="6937" y="0"/>
                  </a:cubicBezTo>
                  <a:cubicBezTo>
                    <a:pt x="8829" y="0"/>
                    <a:pt x="10563" y="1108"/>
                    <a:pt x="11352" y="3988"/>
                  </a:cubicBezTo>
                  <a:cubicBezTo>
                    <a:pt x="12377" y="1218"/>
                    <a:pt x="14663" y="0"/>
                    <a:pt x="16555" y="0"/>
                  </a:cubicBezTo>
                  <a:cubicBezTo>
                    <a:pt x="19235" y="0"/>
                    <a:pt x="21600" y="2215"/>
                    <a:pt x="21600" y="8418"/>
                  </a:cubicBezTo>
                  <a:cubicBezTo>
                    <a:pt x="21600" y="21600"/>
                    <a:pt x="21600" y="21600"/>
                    <a:pt x="21600" y="21600"/>
                  </a:cubicBezTo>
                  <a:cubicBezTo>
                    <a:pt x="19235" y="21600"/>
                    <a:pt x="19235" y="21600"/>
                    <a:pt x="19235" y="21600"/>
                  </a:cubicBezTo>
                  <a:cubicBezTo>
                    <a:pt x="19235" y="8197"/>
                    <a:pt x="19235" y="8197"/>
                    <a:pt x="19235" y="8197"/>
                  </a:cubicBezTo>
                  <a:cubicBezTo>
                    <a:pt x="19235" y="4431"/>
                    <a:pt x="18131" y="2880"/>
                    <a:pt x="16003" y="2880"/>
                  </a:cubicBezTo>
                  <a:cubicBezTo>
                    <a:pt x="14032" y="2880"/>
                    <a:pt x="11982" y="4763"/>
                    <a:pt x="11982" y="8640"/>
                  </a:cubicBezTo>
                  <a:cubicBezTo>
                    <a:pt x="11982" y="21600"/>
                    <a:pt x="11982" y="21600"/>
                    <a:pt x="11982" y="21600"/>
                  </a:cubicBezTo>
                  <a:cubicBezTo>
                    <a:pt x="9617" y="21600"/>
                    <a:pt x="9617" y="21600"/>
                    <a:pt x="9617" y="21600"/>
                  </a:cubicBezTo>
                  <a:cubicBezTo>
                    <a:pt x="9617" y="8197"/>
                    <a:pt x="9617" y="8197"/>
                    <a:pt x="9617" y="8197"/>
                  </a:cubicBezTo>
                  <a:cubicBezTo>
                    <a:pt x="9617" y="4431"/>
                    <a:pt x="8514" y="2880"/>
                    <a:pt x="6385" y="2880"/>
                  </a:cubicBezTo>
                  <a:cubicBezTo>
                    <a:pt x="4414" y="2880"/>
                    <a:pt x="2444" y="4763"/>
                    <a:pt x="2444" y="8640"/>
                  </a:cubicBezTo>
                  <a:cubicBezTo>
                    <a:pt x="2444" y="21600"/>
                    <a:pt x="2444" y="21600"/>
                    <a:pt x="2444"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2" name="Google Shape;870;p77"/>
            <p:cNvSpPr/>
            <p:nvPr/>
          </p:nvSpPr>
          <p:spPr>
            <a:xfrm>
              <a:off x="4148137"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8900"/>
                    <a:pt x="13465" y="8900"/>
                  </a:cubicBezTo>
                  <a:cubicBezTo>
                    <a:pt x="17392" y="8900"/>
                    <a:pt x="17392" y="8900"/>
                    <a:pt x="17392" y="8900"/>
                  </a:cubicBezTo>
                  <a:cubicBezTo>
                    <a:pt x="17392" y="7489"/>
                    <a:pt x="17392" y="7489"/>
                    <a:pt x="17392" y="7489"/>
                  </a:cubicBezTo>
                  <a:cubicBezTo>
                    <a:pt x="17392" y="4125"/>
                    <a:pt x="15709" y="2714"/>
                    <a:pt x="11642" y="2714"/>
                  </a:cubicBezTo>
                  <a:cubicBezTo>
                    <a:pt x="7854" y="2714"/>
                    <a:pt x="5891" y="3907"/>
                    <a:pt x="5470" y="6512"/>
                  </a:cubicBezTo>
                  <a:cubicBezTo>
                    <a:pt x="1122" y="6512"/>
                    <a:pt x="1122" y="6512"/>
                    <a:pt x="1122" y="6512"/>
                  </a:cubicBezTo>
                  <a:cubicBezTo>
                    <a:pt x="1683" y="1737"/>
                    <a:pt x="6592" y="0"/>
                    <a:pt x="11782" y="0"/>
                  </a:cubicBezTo>
                  <a:cubicBezTo>
                    <a:pt x="16971" y="0"/>
                    <a:pt x="21600" y="1628"/>
                    <a:pt x="21600" y="7489"/>
                  </a:cubicBezTo>
                  <a:cubicBezTo>
                    <a:pt x="21600" y="21166"/>
                    <a:pt x="21600" y="21166"/>
                    <a:pt x="21600" y="21166"/>
                  </a:cubicBezTo>
                  <a:cubicBezTo>
                    <a:pt x="17392" y="21166"/>
                    <a:pt x="17392" y="21166"/>
                    <a:pt x="17392" y="21166"/>
                  </a:cubicBezTo>
                  <a:cubicBezTo>
                    <a:pt x="17392" y="18561"/>
                    <a:pt x="17392" y="18561"/>
                    <a:pt x="17392" y="18561"/>
                  </a:cubicBezTo>
                  <a:cubicBezTo>
                    <a:pt x="15429" y="20514"/>
                    <a:pt x="12904" y="21600"/>
                    <a:pt x="8977" y="21600"/>
                  </a:cubicBezTo>
                  <a:cubicBezTo>
                    <a:pt x="4067" y="21600"/>
                    <a:pt x="0" y="19646"/>
                    <a:pt x="0" y="15413"/>
                  </a:cubicBezTo>
                  <a:close/>
                  <a:moveTo>
                    <a:pt x="17392" y="13893"/>
                  </a:moveTo>
                  <a:cubicBezTo>
                    <a:pt x="17392" y="11288"/>
                    <a:pt x="17392" y="11288"/>
                    <a:pt x="17392" y="11288"/>
                  </a:cubicBezTo>
                  <a:cubicBezTo>
                    <a:pt x="13745" y="11288"/>
                    <a:pt x="13745" y="11288"/>
                    <a:pt x="13745" y="11288"/>
                  </a:cubicBezTo>
                  <a:cubicBezTo>
                    <a:pt x="8275" y="11288"/>
                    <a:pt x="4348" y="12374"/>
                    <a:pt x="4348" y="15413"/>
                  </a:cubicBezTo>
                  <a:cubicBezTo>
                    <a:pt x="4348" y="17584"/>
                    <a:pt x="5610" y="18886"/>
                    <a:pt x="9397" y="18886"/>
                  </a:cubicBezTo>
                  <a:cubicBezTo>
                    <a:pt x="13886" y="18886"/>
                    <a:pt x="17392" y="17150"/>
                    <a:pt x="17392" y="1389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3" name="Google Shape;871;p77"/>
            <p:cNvSpPr/>
            <p:nvPr/>
          </p:nvSpPr>
          <p:spPr>
            <a:xfrm>
              <a:off x="4568427" y="156210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4050" y="332"/>
                    <a:pt x="4050" y="332"/>
                    <a:pt x="4050" y="332"/>
                  </a:cubicBezTo>
                  <a:cubicBezTo>
                    <a:pt x="4050" y="3766"/>
                    <a:pt x="4050" y="3766"/>
                    <a:pt x="4050" y="3766"/>
                  </a:cubicBezTo>
                  <a:cubicBezTo>
                    <a:pt x="5265" y="1772"/>
                    <a:pt x="8100" y="0"/>
                    <a:pt x="12420" y="0"/>
                  </a:cubicBezTo>
                  <a:cubicBezTo>
                    <a:pt x="17820" y="0"/>
                    <a:pt x="21600" y="2437"/>
                    <a:pt x="21600" y="8529"/>
                  </a:cubicBezTo>
                  <a:cubicBezTo>
                    <a:pt x="21600" y="21600"/>
                    <a:pt x="21600" y="21600"/>
                    <a:pt x="21600" y="21600"/>
                  </a:cubicBezTo>
                  <a:cubicBezTo>
                    <a:pt x="17415" y="21600"/>
                    <a:pt x="17415" y="21600"/>
                    <a:pt x="17415" y="21600"/>
                  </a:cubicBezTo>
                  <a:cubicBezTo>
                    <a:pt x="17415" y="8308"/>
                    <a:pt x="17415" y="8308"/>
                    <a:pt x="17415" y="8308"/>
                  </a:cubicBezTo>
                  <a:cubicBezTo>
                    <a:pt x="17415" y="4541"/>
                    <a:pt x="15525" y="2880"/>
                    <a:pt x="11340" y="2880"/>
                  </a:cubicBezTo>
                  <a:cubicBezTo>
                    <a:pt x="7560" y="2880"/>
                    <a:pt x="4050" y="4874"/>
                    <a:pt x="4050" y="8751"/>
                  </a:cubicBezTo>
                  <a:cubicBezTo>
                    <a:pt x="4050" y="21600"/>
                    <a:pt x="4050" y="21600"/>
                    <a:pt x="4050"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4" name="Google Shape;872;p77"/>
            <p:cNvSpPr/>
            <p:nvPr/>
          </p:nvSpPr>
          <p:spPr>
            <a:xfrm>
              <a:off x="5185171" y="1347787"/>
              <a:ext cx="357188" cy="714370"/>
            </a:xfrm>
            <a:custGeom>
              <a:avLst/>
              <a:gdLst/>
              <a:ahLst/>
              <a:cxnLst>
                <a:cxn ang="0">
                  <a:pos x="wd2" y="hd2"/>
                </a:cxn>
                <a:cxn ang="5400000">
                  <a:pos x="wd2" y="hd2"/>
                </a:cxn>
                <a:cxn ang="10800000">
                  <a:pos x="wd2" y="hd2"/>
                </a:cxn>
                <a:cxn ang="16200000">
                  <a:pos x="wd2" y="hd2"/>
                </a:cxn>
              </a:cxnLst>
              <a:rect l="0" t="0" r="r" b="b"/>
              <a:pathLst>
                <a:path w="21600" h="21600" extrusionOk="0">
                  <a:moveTo>
                    <a:pt x="5600" y="9019"/>
                  </a:moveTo>
                  <a:cubicBezTo>
                    <a:pt x="0" y="9019"/>
                    <a:pt x="0" y="9019"/>
                    <a:pt x="0" y="9019"/>
                  </a:cubicBezTo>
                  <a:cubicBezTo>
                    <a:pt x="0" y="7048"/>
                    <a:pt x="0" y="7048"/>
                    <a:pt x="0" y="7048"/>
                  </a:cubicBezTo>
                  <a:cubicBezTo>
                    <a:pt x="5600" y="7048"/>
                    <a:pt x="5600" y="7048"/>
                    <a:pt x="5600" y="7048"/>
                  </a:cubicBezTo>
                  <a:cubicBezTo>
                    <a:pt x="5600" y="4699"/>
                    <a:pt x="5600" y="4699"/>
                    <a:pt x="5600" y="4699"/>
                  </a:cubicBezTo>
                  <a:cubicBezTo>
                    <a:pt x="5600" y="1743"/>
                    <a:pt x="9400" y="0"/>
                    <a:pt x="17000" y="0"/>
                  </a:cubicBezTo>
                  <a:cubicBezTo>
                    <a:pt x="19000" y="0"/>
                    <a:pt x="20000" y="76"/>
                    <a:pt x="21600" y="303"/>
                  </a:cubicBezTo>
                  <a:cubicBezTo>
                    <a:pt x="21600" y="2274"/>
                    <a:pt x="21600" y="2274"/>
                    <a:pt x="21600" y="2274"/>
                  </a:cubicBezTo>
                  <a:cubicBezTo>
                    <a:pt x="20400" y="2046"/>
                    <a:pt x="19000" y="1970"/>
                    <a:pt x="17200" y="1970"/>
                  </a:cubicBezTo>
                  <a:cubicBezTo>
                    <a:pt x="13200" y="1970"/>
                    <a:pt x="11600" y="2956"/>
                    <a:pt x="11600" y="4472"/>
                  </a:cubicBezTo>
                  <a:cubicBezTo>
                    <a:pt x="11600" y="7048"/>
                    <a:pt x="11600" y="7048"/>
                    <a:pt x="11600" y="7048"/>
                  </a:cubicBezTo>
                  <a:cubicBezTo>
                    <a:pt x="21000" y="7048"/>
                    <a:pt x="21000" y="7048"/>
                    <a:pt x="21000" y="7048"/>
                  </a:cubicBezTo>
                  <a:cubicBezTo>
                    <a:pt x="21000" y="9019"/>
                    <a:pt x="21000" y="9019"/>
                    <a:pt x="21000" y="9019"/>
                  </a:cubicBezTo>
                  <a:cubicBezTo>
                    <a:pt x="11600" y="9019"/>
                    <a:pt x="11600" y="9019"/>
                    <a:pt x="11600" y="9019"/>
                  </a:cubicBezTo>
                  <a:cubicBezTo>
                    <a:pt x="11600" y="21600"/>
                    <a:pt x="11600" y="21600"/>
                    <a:pt x="11600" y="21600"/>
                  </a:cubicBezTo>
                  <a:cubicBezTo>
                    <a:pt x="5600" y="21600"/>
                    <a:pt x="5600" y="21600"/>
                    <a:pt x="5600" y="21600"/>
                  </a:cubicBezTo>
                  <a:lnTo>
                    <a:pt x="5600" y="9019"/>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5" name="Google Shape;873;p77"/>
            <p:cNvSpPr/>
            <p:nvPr/>
          </p:nvSpPr>
          <p:spPr>
            <a:xfrm>
              <a:off x="5407818"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0963"/>
                  </a:moveTo>
                  <a:cubicBezTo>
                    <a:pt x="0" y="10637"/>
                    <a:pt x="0" y="10637"/>
                    <a:pt x="0" y="10637"/>
                  </a:cubicBezTo>
                  <a:cubicBezTo>
                    <a:pt x="0" y="4342"/>
                    <a:pt x="4571" y="0"/>
                    <a:pt x="10857" y="0"/>
                  </a:cubicBezTo>
                  <a:cubicBezTo>
                    <a:pt x="17029" y="0"/>
                    <a:pt x="21600" y="4342"/>
                    <a:pt x="21600" y="10637"/>
                  </a:cubicBezTo>
                  <a:cubicBezTo>
                    <a:pt x="21600" y="10854"/>
                    <a:pt x="21600" y="10854"/>
                    <a:pt x="21600" y="10854"/>
                  </a:cubicBezTo>
                  <a:cubicBezTo>
                    <a:pt x="21600" y="17150"/>
                    <a:pt x="17029" y="21600"/>
                    <a:pt x="10743" y="21600"/>
                  </a:cubicBezTo>
                  <a:cubicBezTo>
                    <a:pt x="4457" y="21600"/>
                    <a:pt x="0" y="17041"/>
                    <a:pt x="0" y="10963"/>
                  </a:cubicBezTo>
                  <a:close/>
                  <a:moveTo>
                    <a:pt x="17943" y="10963"/>
                  </a:moveTo>
                  <a:cubicBezTo>
                    <a:pt x="17943" y="10637"/>
                    <a:pt x="17943" y="10637"/>
                    <a:pt x="17943" y="10637"/>
                  </a:cubicBezTo>
                  <a:cubicBezTo>
                    <a:pt x="17943" y="5861"/>
                    <a:pt x="15200" y="2714"/>
                    <a:pt x="10857" y="2714"/>
                  </a:cubicBezTo>
                  <a:cubicBezTo>
                    <a:pt x="6400" y="2714"/>
                    <a:pt x="3657" y="5861"/>
                    <a:pt x="3657" y="10637"/>
                  </a:cubicBezTo>
                  <a:cubicBezTo>
                    <a:pt x="3657" y="10963"/>
                    <a:pt x="3657" y="10963"/>
                    <a:pt x="3657" y="10963"/>
                  </a:cubicBezTo>
                  <a:cubicBezTo>
                    <a:pt x="3657" y="15739"/>
                    <a:pt x="6400" y="18778"/>
                    <a:pt x="10857" y="18778"/>
                  </a:cubicBezTo>
                  <a:cubicBezTo>
                    <a:pt x="15200" y="18778"/>
                    <a:pt x="17943" y="15630"/>
                    <a:pt x="17943" y="1096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6" name="Google Shape;874;p77"/>
            <p:cNvSpPr/>
            <p:nvPr/>
          </p:nvSpPr>
          <p:spPr>
            <a:xfrm>
              <a:off x="5910262"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323"/>
                    <a:pt x="6968" y="4652"/>
                    <a:pt x="6968" y="9969"/>
                  </a:cubicBezTo>
                  <a:cubicBezTo>
                    <a:pt x="6968" y="21600"/>
                    <a:pt x="6968" y="21600"/>
                    <a:pt x="6968"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7" name="Google Shape;875;p77"/>
            <p:cNvSpPr/>
            <p:nvPr/>
          </p:nvSpPr>
          <p:spPr>
            <a:xfrm>
              <a:off x="6160293" y="1569243"/>
              <a:ext cx="714376" cy="3571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35" y="0"/>
                  </a:lnTo>
                  <a:lnTo>
                    <a:pt x="6188" y="17438"/>
                  </a:lnTo>
                  <a:lnTo>
                    <a:pt x="9862" y="0"/>
                  </a:lnTo>
                  <a:lnTo>
                    <a:pt x="12018" y="0"/>
                  </a:lnTo>
                  <a:lnTo>
                    <a:pt x="15531" y="17438"/>
                  </a:lnTo>
                  <a:lnTo>
                    <a:pt x="19124" y="0"/>
                  </a:lnTo>
                  <a:lnTo>
                    <a:pt x="21600" y="0"/>
                  </a:lnTo>
                  <a:lnTo>
                    <a:pt x="16809" y="21600"/>
                  </a:lnTo>
                  <a:lnTo>
                    <a:pt x="14094" y="21600"/>
                  </a:lnTo>
                  <a:lnTo>
                    <a:pt x="10900" y="5400"/>
                  </a:lnTo>
                  <a:lnTo>
                    <a:pt x="7306" y="21600"/>
                  </a:lnTo>
                  <a:lnTo>
                    <a:pt x="4671" y="21600"/>
                  </a:lnTo>
                  <a:lnTo>
                    <a:pt x="0" y="0"/>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8" name="Google Shape;876;p77"/>
            <p:cNvSpPr/>
            <p:nvPr/>
          </p:nvSpPr>
          <p:spPr>
            <a:xfrm>
              <a:off x="6785371"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8900"/>
                    <a:pt x="13465" y="8900"/>
                  </a:cubicBezTo>
                  <a:cubicBezTo>
                    <a:pt x="17252" y="8900"/>
                    <a:pt x="17252" y="8900"/>
                    <a:pt x="17252" y="8900"/>
                  </a:cubicBezTo>
                  <a:cubicBezTo>
                    <a:pt x="17252" y="7489"/>
                    <a:pt x="17252" y="7489"/>
                    <a:pt x="17252" y="7489"/>
                  </a:cubicBezTo>
                  <a:cubicBezTo>
                    <a:pt x="17252" y="4125"/>
                    <a:pt x="15709" y="2714"/>
                    <a:pt x="11501" y="2714"/>
                  </a:cubicBezTo>
                  <a:cubicBezTo>
                    <a:pt x="7854" y="2714"/>
                    <a:pt x="5751" y="3907"/>
                    <a:pt x="5330" y="6512"/>
                  </a:cubicBezTo>
                  <a:cubicBezTo>
                    <a:pt x="1122" y="6512"/>
                    <a:pt x="1122" y="6512"/>
                    <a:pt x="1122" y="6512"/>
                  </a:cubicBezTo>
                  <a:cubicBezTo>
                    <a:pt x="1683" y="1737"/>
                    <a:pt x="6592" y="0"/>
                    <a:pt x="11782" y="0"/>
                  </a:cubicBezTo>
                  <a:cubicBezTo>
                    <a:pt x="16831" y="0"/>
                    <a:pt x="21600" y="1628"/>
                    <a:pt x="21600" y="7489"/>
                  </a:cubicBezTo>
                  <a:cubicBezTo>
                    <a:pt x="21600" y="21166"/>
                    <a:pt x="21600" y="21166"/>
                    <a:pt x="21600" y="21166"/>
                  </a:cubicBezTo>
                  <a:cubicBezTo>
                    <a:pt x="17252" y="21166"/>
                    <a:pt x="17252" y="21166"/>
                    <a:pt x="17252" y="21166"/>
                  </a:cubicBezTo>
                  <a:cubicBezTo>
                    <a:pt x="17252" y="18561"/>
                    <a:pt x="17252" y="18561"/>
                    <a:pt x="17252" y="18561"/>
                  </a:cubicBezTo>
                  <a:cubicBezTo>
                    <a:pt x="15288" y="20514"/>
                    <a:pt x="12904" y="21600"/>
                    <a:pt x="8836" y="21600"/>
                  </a:cubicBezTo>
                  <a:cubicBezTo>
                    <a:pt x="3927" y="21600"/>
                    <a:pt x="0" y="19646"/>
                    <a:pt x="0" y="15413"/>
                  </a:cubicBezTo>
                  <a:close/>
                  <a:moveTo>
                    <a:pt x="17252" y="13893"/>
                  </a:moveTo>
                  <a:cubicBezTo>
                    <a:pt x="17252" y="11288"/>
                    <a:pt x="17252" y="11288"/>
                    <a:pt x="17252" y="11288"/>
                  </a:cubicBezTo>
                  <a:cubicBezTo>
                    <a:pt x="13605" y="11288"/>
                    <a:pt x="13605" y="11288"/>
                    <a:pt x="13605" y="11288"/>
                  </a:cubicBezTo>
                  <a:cubicBezTo>
                    <a:pt x="8135" y="11288"/>
                    <a:pt x="4208" y="12374"/>
                    <a:pt x="4208" y="15413"/>
                  </a:cubicBezTo>
                  <a:cubicBezTo>
                    <a:pt x="4208" y="17584"/>
                    <a:pt x="5610" y="18886"/>
                    <a:pt x="9257" y="18886"/>
                  </a:cubicBezTo>
                  <a:cubicBezTo>
                    <a:pt x="13886" y="18886"/>
                    <a:pt x="17252" y="17150"/>
                    <a:pt x="17252" y="1389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49" name="Google Shape;877;p77"/>
            <p:cNvSpPr/>
            <p:nvPr/>
          </p:nvSpPr>
          <p:spPr>
            <a:xfrm>
              <a:off x="7203280"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323"/>
                    <a:pt x="6968" y="4652"/>
                    <a:pt x="6968" y="9969"/>
                  </a:cubicBezTo>
                  <a:cubicBezTo>
                    <a:pt x="6968" y="21600"/>
                    <a:pt x="6968" y="21600"/>
                    <a:pt x="6968"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50" name="Google Shape;878;p77"/>
            <p:cNvSpPr/>
            <p:nvPr/>
          </p:nvSpPr>
          <p:spPr>
            <a:xfrm>
              <a:off x="7408067" y="1350168"/>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cubicBezTo>
                    <a:pt x="0" y="14175"/>
                    <a:pt x="0" y="14175"/>
                    <a:pt x="0" y="14175"/>
                  </a:cubicBezTo>
                  <a:cubicBezTo>
                    <a:pt x="0" y="9750"/>
                    <a:pt x="4249" y="6675"/>
                    <a:pt x="10505" y="6675"/>
                  </a:cubicBezTo>
                  <a:cubicBezTo>
                    <a:pt x="14282" y="6675"/>
                    <a:pt x="16643" y="7800"/>
                    <a:pt x="17941" y="9225"/>
                  </a:cubicBezTo>
                  <a:cubicBezTo>
                    <a:pt x="17941" y="0"/>
                    <a:pt x="17941" y="0"/>
                    <a:pt x="17941" y="0"/>
                  </a:cubicBezTo>
                  <a:cubicBezTo>
                    <a:pt x="21600" y="0"/>
                    <a:pt x="21600" y="0"/>
                    <a:pt x="21600" y="0"/>
                  </a:cubicBezTo>
                  <a:cubicBezTo>
                    <a:pt x="21600" y="21300"/>
                    <a:pt x="21600" y="21300"/>
                    <a:pt x="21600" y="21300"/>
                  </a:cubicBezTo>
                  <a:cubicBezTo>
                    <a:pt x="17941" y="21300"/>
                    <a:pt x="17941" y="21300"/>
                    <a:pt x="17941" y="21300"/>
                  </a:cubicBezTo>
                  <a:cubicBezTo>
                    <a:pt x="17941" y="18825"/>
                    <a:pt x="17941" y="18825"/>
                    <a:pt x="17941" y="18825"/>
                  </a:cubicBezTo>
                  <a:cubicBezTo>
                    <a:pt x="16643" y="20250"/>
                    <a:pt x="13456" y="21600"/>
                    <a:pt x="10151" y="21600"/>
                  </a:cubicBezTo>
                  <a:cubicBezTo>
                    <a:pt x="4249" y="21600"/>
                    <a:pt x="0" y="18900"/>
                    <a:pt x="0" y="14400"/>
                  </a:cubicBezTo>
                  <a:close/>
                  <a:moveTo>
                    <a:pt x="18059" y="14175"/>
                  </a:moveTo>
                  <a:cubicBezTo>
                    <a:pt x="18059" y="14025"/>
                    <a:pt x="18059" y="14025"/>
                    <a:pt x="18059" y="14025"/>
                  </a:cubicBezTo>
                  <a:cubicBezTo>
                    <a:pt x="18059" y="10275"/>
                    <a:pt x="15344" y="8550"/>
                    <a:pt x="10859" y="8550"/>
                  </a:cubicBezTo>
                  <a:cubicBezTo>
                    <a:pt x="6374" y="8550"/>
                    <a:pt x="3659" y="10575"/>
                    <a:pt x="3659" y="14100"/>
                  </a:cubicBezTo>
                  <a:cubicBezTo>
                    <a:pt x="3659" y="14325"/>
                    <a:pt x="3659" y="14325"/>
                    <a:pt x="3659" y="14325"/>
                  </a:cubicBezTo>
                  <a:cubicBezTo>
                    <a:pt x="3659" y="17925"/>
                    <a:pt x="6728" y="19650"/>
                    <a:pt x="10623" y="19650"/>
                  </a:cubicBezTo>
                  <a:cubicBezTo>
                    <a:pt x="14754" y="19650"/>
                    <a:pt x="18059" y="17925"/>
                    <a:pt x="18059" y="14175"/>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51" name="Google Shape;880;p77"/>
            <p:cNvSpPr/>
            <p:nvPr/>
          </p:nvSpPr>
          <p:spPr>
            <a:xfrm>
              <a:off x="0" y="3305175"/>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16837" y="21600"/>
                  </a:moveTo>
                  <a:cubicBezTo>
                    <a:pt x="21600" y="21600"/>
                    <a:pt x="21600" y="21600"/>
                    <a:pt x="21600" y="21600"/>
                  </a:cubicBezTo>
                  <a:cubicBezTo>
                    <a:pt x="21600" y="9526"/>
                    <a:pt x="21600" y="9526"/>
                    <a:pt x="21600" y="9526"/>
                  </a:cubicBezTo>
                  <a:cubicBezTo>
                    <a:pt x="21600" y="8861"/>
                    <a:pt x="21378" y="8197"/>
                    <a:pt x="20935" y="7754"/>
                  </a:cubicBezTo>
                  <a:cubicBezTo>
                    <a:pt x="13846" y="665"/>
                    <a:pt x="13846" y="665"/>
                    <a:pt x="13846" y="665"/>
                  </a:cubicBezTo>
                  <a:cubicBezTo>
                    <a:pt x="13403" y="221"/>
                    <a:pt x="12738" y="0"/>
                    <a:pt x="12074" y="0"/>
                  </a:cubicBezTo>
                  <a:cubicBezTo>
                    <a:pt x="0" y="0"/>
                    <a:pt x="0" y="0"/>
                    <a:pt x="0" y="0"/>
                  </a:cubicBezTo>
                  <a:cubicBezTo>
                    <a:pt x="0" y="4763"/>
                    <a:pt x="0" y="4763"/>
                    <a:pt x="0" y="4763"/>
                  </a:cubicBezTo>
                  <a:cubicBezTo>
                    <a:pt x="13292" y="4763"/>
                    <a:pt x="13292" y="4763"/>
                    <a:pt x="13292" y="4763"/>
                  </a:cubicBezTo>
                  <a:cubicBezTo>
                    <a:pt x="15175" y="4763"/>
                    <a:pt x="16837" y="6425"/>
                    <a:pt x="16837" y="8418"/>
                  </a:cubicBezTo>
                  <a:lnTo>
                    <a:pt x="16837" y="21600"/>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1352" name="Google Shape;881;p77"/>
            <p:cNvSpPr/>
            <p:nvPr/>
          </p:nvSpPr>
          <p:spPr>
            <a:xfrm>
              <a:off x="514349" y="3305175"/>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4874" y="21600"/>
                  </a:moveTo>
                  <a:cubicBezTo>
                    <a:pt x="0" y="21600"/>
                    <a:pt x="0" y="21600"/>
                    <a:pt x="0" y="21600"/>
                  </a:cubicBezTo>
                  <a:cubicBezTo>
                    <a:pt x="0" y="9526"/>
                    <a:pt x="0" y="9526"/>
                    <a:pt x="0" y="9526"/>
                  </a:cubicBezTo>
                  <a:cubicBezTo>
                    <a:pt x="0" y="8861"/>
                    <a:pt x="332" y="8197"/>
                    <a:pt x="775" y="7754"/>
                  </a:cubicBezTo>
                  <a:cubicBezTo>
                    <a:pt x="7865" y="665"/>
                    <a:pt x="7865" y="665"/>
                    <a:pt x="7865" y="665"/>
                  </a:cubicBezTo>
                  <a:cubicBezTo>
                    <a:pt x="8308" y="221"/>
                    <a:pt x="8861" y="0"/>
                    <a:pt x="9526" y="0"/>
                  </a:cubicBezTo>
                  <a:cubicBezTo>
                    <a:pt x="21600" y="0"/>
                    <a:pt x="21600" y="0"/>
                    <a:pt x="21600" y="0"/>
                  </a:cubicBezTo>
                  <a:cubicBezTo>
                    <a:pt x="21600" y="4763"/>
                    <a:pt x="21600" y="4763"/>
                    <a:pt x="21600" y="4763"/>
                  </a:cubicBezTo>
                  <a:cubicBezTo>
                    <a:pt x="8418" y="4763"/>
                    <a:pt x="8418" y="4763"/>
                    <a:pt x="8418" y="4763"/>
                  </a:cubicBezTo>
                  <a:cubicBezTo>
                    <a:pt x="6425" y="4763"/>
                    <a:pt x="4874" y="6425"/>
                    <a:pt x="4874" y="8418"/>
                  </a:cubicBezTo>
                  <a:lnTo>
                    <a:pt x="4874" y="21600"/>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grpSp>
      <p:grpSp>
        <p:nvGrpSpPr>
          <p:cNvPr id="1442" name="Google Shape;882;p77"/>
          <p:cNvGrpSpPr/>
          <p:nvPr/>
        </p:nvGrpSpPr>
        <p:grpSpPr>
          <a:xfrm>
            <a:off x="-220725" y="-223107"/>
            <a:ext cx="9625019" cy="5626901"/>
            <a:chOff x="0" y="0"/>
            <a:chExt cx="9625018" cy="5626899"/>
          </a:xfrm>
        </p:grpSpPr>
        <p:grpSp>
          <p:nvGrpSpPr>
            <p:cNvPr id="1370" name="Google Shape;883;p77"/>
            <p:cNvGrpSpPr/>
            <p:nvPr/>
          </p:nvGrpSpPr>
          <p:grpSpPr>
            <a:xfrm>
              <a:off x="0" y="223106"/>
              <a:ext cx="174570" cy="5143500"/>
              <a:chOff x="0" y="0"/>
              <a:chExt cx="174569" cy="5143499"/>
            </a:xfrm>
          </p:grpSpPr>
          <p:sp>
            <p:nvSpPr>
              <p:cNvPr id="1354" name="Google Shape;884;p77"/>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55" name="Google Shape;885;p77"/>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56" name="Google Shape;886;p77"/>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57" name="Google Shape;887;p77"/>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58" name="Google Shape;888;p77"/>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59" name="Google Shape;889;p77"/>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0" name="Google Shape;890;p77"/>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1" name="Google Shape;891;p77"/>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2" name="Google Shape;892;p77"/>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3" name="Google Shape;893;p77"/>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4" name="Google Shape;894;p77"/>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5" name="Google Shape;895;p77"/>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6" name="Google Shape;896;p77"/>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7" name="Google Shape;897;p77"/>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8" name="Google Shape;898;p77"/>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69" name="Google Shape;899;p77"/>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1387" name="Google Shape;900;p77"/>
            <p:cNvGrpSpPr/>
            <p:nvPr/>
          </p:nvGrpSpPr>
          <p:grpSpPr>
            <a:xfrm>
              <a:off x="9450449" y="223106"/>
              <a:ext cx="174570" cy="5143500"/>
              <a:chOff x="0" y="0"/>
              <a:chExt cx="174569" cy="5143499"/>
            </a:xfrm>
          </p:grpSpPr>
          <p:sp>
            <p:nvSpPr>
              <p:cNvPr id="1371" name="Google Shape;901;p77"/>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2" name="Google Shape;902;p77"/>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3" name="Google Shape;903;p77"/>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4" name="Google Shape;904;p77"/>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5" name="Google Shape;905;p77"/>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6" name="Google Shape;906;p77"/>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7" name="Google Shape;907;p77"/>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8" name="Google Shape;908;p77"/>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79" name="Google Shape;909;p77"/>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0" name="Google Shape;910;p77"/>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1" name="Google Shape;911;p77"/>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2" name="Google Shape;912;p77"/>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3" name="Google Shape;913;p77"/>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4" name="Google Shape;914;p77"/>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5" name="Google Shape;915;p77"/>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6" name="Google Shape;916;p77"/>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1414" name="Google Shape;917;p77"/>
            <p:cNvGrpSpPr/>
            <p:nvPr/>
          </p:nvGrpSpPr>
          <p:grpSpPr>
            <a:xfrm>
              <a:off x="220725" y="-1"/>
              <a:ext cx="9144001" cy="174570"/>
              <a:chOff x="0" y="0"/>
              <a:chExt cx="9143999" cy="174569"/>
            </a:xfrm>
          </p:grpSpPr>
          <p:sp>
            <p:nvSpPr>
              <p:cNvPr id="1388" name="Google Shape;918;p77"/>
              <p:cNvSpPr/>
              <p:nvPr/>
            </p:nvSpPr>
            <p:spPr>
              <a:xfrm>
                <a:off x="80057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89" name="Google Shape;919;p77"/>
              <p:cNvSpPr/>
              <p:nvPr/>
            </p:nvSpPr>
            <p:spPr>
              <a:xfrm>
                <a:off x="85724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0" name="Google Shape;920;p77"/>
              <p:cNvSpPr/>
              <p:nvPr/>
            </p:nvSpPr>
            <p:spPr>
              <a:xfrm>
                <a:off x="5726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1" name="Google Shape;921;p77"/>
              <p:cNvSpPr/>
              <p:nvPr/>
            </p:nvSpPr>
            <p:spPr>
              <a:xfrm>
                <a:off x="78914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2" name="Google Shape;922;p77"/>
              <p:cNvSpPr/>
              <p:nvPr/>
            </p:nvSpPr>
            <p:spPr>
              <a:xfrm>
                <a:off x="73294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3" name="Google Shape;923;p77"/>
              <p:cNvSpPr/>
              <p:nvPr/>
            </p:nvSpPr>
            <p:spPr>
              <a:xfrm>
                <a:off x="721756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4" name="Google Shape;924;p77"/>
              <p:cNvSpPr/>
              <p:nvPr/>
            </p:nvSpPr>
            <p:spPr>
              <a:xfrm>
                <a:off x="665321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5" name="Google Shape;925;p77"/>
              <p:cNvSpPr/>
              <p:nvPr/>
            </p:nvSpPr>
            <p:spPr>
              <a:xfrm>
                <a:off x="654129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6" name="Google Shape;926;p77"/>
              <p:cNvSpPr/>
              <p:nvPr/>
            </p:nvSpPr>
            <p:spPr>
              <a:xfrm>
                <a:off x="32777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7" name="Google Shape;927;p77"/>
              <p:cNvSpPr/>
              <p:nvPr/>
            </p:nvSpPr>
            <p:spPr>
              <a:xfrm>
                <a:off x="316587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8" name="Google Shape;928;p77"/>
              <p:cNvSpPr/>
              <p:nvPr/>
            </p:nvSpPr>
            <p:spPr>
              <a:xfrm>
                <a:off x="260389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399" name="Google Shape;929;p77"/>
              <p:cNvSpPr/>
              <p:nvPr/>
            </p:nvSpPr>
            <p:spPr>
              <a:xfrm>
                <a:off x="249197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0" name="Google Shape;930;p77"/>
              <p:cNvSpPr/>
              <p:nvPr/>
            </p:nvSpPr>
            <p:spPr>
              <a:xfrm>
                <a:off x="192762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1" name="Google Shape;931;p77"/>
              <p:cNvSpPr/>
              <p:nvPr/>
            </p:nvSpPr>
            <p:spPr>
              <a:xfrm>
                <a:off x="181570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2" name="Google Shape;932;p77"/>
              <p:cNvSpPr/>
              <p:nvPr/>
            </p:nvSpPr>
            <p:spPr>
              <a:xfrm>
                <a:off x="12537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3" name="Google Shape;933;p77"/>
              <p:cNvSpPr/>
              <p:nvPr/>
            </p:nvSpPr>
            <p:spPr>
              <a:xfrm>
                <a:off x="11394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4" name="Google Shape;934;p77"/>
              <p:cNvSpPr/>
              <p:nvPr/>
            </p:nvSpPr>
            <p:spPr>
              <a:xfrm>
                <a:off x="597931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5" name="Google Shape;935;p77"/>
              <p:cNvSpPr/>
              <p:nvPr/>
            </p:nvSpPr>
            <p:spPr>
              <a:xfrm>
                <a:off x="58673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6" name="Google Shape;936;p77"/>
              <p:cNvSpPr/>
              <p:nvPr/>
            </p:nvSpPr>
            <p:spPr>
              <a:xfrm>
                <a:off x="530304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7" name="Google Shape;937;p77"/>
              <p:cNvSpPr/>
              <p:nvPr/>
            </p:nvSpPr>
            <p:spPr>
              <a:xfrm>
                <a:off x="51911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8" name="Google Shape;938;p77"/>
              <p:cNvSpPr/>
              <p:nvPr/>
            </p:nvSpPr>
            <p:spPr>
              <a:xfrm>
                <a:off x="46291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09" name="Google Shape;939;p77"/>
              <p:cNvSpPr/>
              <p:nvPr/>
            </p:nvSpPr>
            <p:spPr>
              <a:xfrm>
                <a:off x="45148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0" name="Google Shape;940;p77"/>
              <p:cNvSpPr/>
              <p:nvPr/>
            </p:nvSpPr>
            <p:spPr>
              <a:xfrm>
                <a:off x="39540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1" name="Google Shape;941;p77"/>
              <p:cNvSpPr/>
              <p:nvPr/>
            </p:nvSpPr>
            <p:spPr>
              <a:xfrm>
                <a:off x="384214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2" name="Google Shape;942;p77"/>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3" name="Google Shape;943;p77"/>
              <p:cNvSpPr/>
              <p:nvPr/>
            </p:nvSpPr>
            <p:spPr>
              <a:xfrm>
                <a:off x="91439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1441" name="Google Shape;944;p77"/>
            <p:cNvGrpSpPr/>
            <p:nvPr/>
          </p:nvGrpSpPr>
          <p:grpSpPr>
            <a:xfrm>
              <a:off x="225488" y="5452330"/>
              <a:ext cx="9146380" cy="174570"/>
              <a:chOff x="0" y="0"/>
              <a:chExt cx="9146379" cy="174569"/>
            </a:xfrm>
          </p:grpSpPr>
          <p:sp>
            <p:nvSpPr>
              <p:cNvPr id="1415" name="Google Shape;945;p77"/>
              <p:cNvSpPr/>
              <p:nvPr/>
            </p:nvSpPr>
            <p:spPr>
              <a:xfrm>
                <a:off x="80009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6" name="Google Shape;946;p77"/>
              <p:cNvSpPr/>
              <p:nvPr/>
            </p:nvSpPr>
            <p:spPr>
              <a:xfrm>
                <a:off x="856773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7" name="Google Shape;947;p77"/>
              <p:cNvSpPr/>
              <p:nvPr/>
            </p:nvSpPr>
            <p:spPr>
              <a:xfrm>
                <a:off x="5679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8" name="Google Shape;948;p77"/>
              <p:cNvSpPr/>
              <p:nvPr/>
            </p:nvSpPr>
            <p:spPr>
              <a:xfrm>
                <a:off x="78866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19" name="Google Shape;949;p77"/>
              <p:cNvSpPr/>
              <p:nvPr/>
            </p:nvSpPr>
            <p:spPr>
              <a:xfrm>
                <a:off x="73247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0" name="Google Shape;950;p77"/>
              <p:cNvSpPr/>
              <p:nvPr/>
            </p:nvSpPr>
            <p:spPr>
              <a:xfrm>
                <a:off x="721280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1" name="Google Shape;951;p77"/>
              <p:cNvSpPr/>
              <p:nvPr/>
            </p:nvSpPr>
            <p:spPr>
              <a:xfrm>
                <a:off x="66484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2" name="Google Shape;952;p77"/>
              <p:cNvSpPr/>
              <p:nvPr/>
            </p:nvSpPr>
            <p:spPr>
              <a:xfrm>
                <a:off x="653652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3" name="Google Shape;953;p77"/>
              <p:cNvSpPr/>
              <p:nvPr/>
            </p:nvSpPr>
            <p:spPr>
              <a:xfrm>
                <a:off x="32730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4" name="Google Shape;954;p77"/>
              <p:cNvSpPr/>
              <p:nvPr/>
            </p:nvSpPr>
            <p:spPr>
              <a:xfrm>
                <a:off x="316110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5" name="Google Shape;955;p77"/>
              <p:cNvSpPr/>
              <p:nvPr/>
            </p:nvSpPr>
            <p:spPr>
              <a:xfrm>
                <a:off x="259913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6" name="Google Shape;956;p77"/>
              <p:cNvSpPr/>
              <p:nvPr/>
            </p:nvSpPr>
            <p:spPr>
              <a:xfrm>
                <a:off x="248721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7" name="Google Shape;957;p77"/>
              <p:cNvSpPr/>
              <p:nvPr/>
            </p:nvSpPr>
            <p:spPr>
              <a:xfrm>
                <a:off x="192285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8" name="Google Shape;958;p77"/>
              <p:cNvSpPr/>
              <p:nvPr/>
            </p:nvSpPr>
            <p:spPr>
              <a:xfrm>
                <a:off x="181094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29" name="Google Shape;959;p77"/>
              <p:cNvSpPr/>
              <p:nvPr/>
            </p:nvSpPr>
            <p:spPr>
              <a:xfrm>
                <a:off x="12489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0" name="Google Shape;960;p77"/>
              <p:cNvSpPr/>
              <p:nvPr/>
            </p:nvSpPr>
            <p:spPr>
              <a:xfrm>
                <a:off x="11346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1" name="Google Shape;961;p77"/>
              <p:cNvSpPr/>
              <p:nvPr/>
            </p:nvSpPr>
            <p:spPr>
              <a:xfrm>
                <a:off x="597455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2" name="Google Shape;962;p77"/>
              <p:cNvSpPr/>
              <p:nvPr/>
            </p:nvSpPr>
            <p:spPr>
              <a:xfrm>
                <a:off x="586263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3" name="Google Shape;963;p77"/>
              <p:cNvSpPr/>
              <p:nvPr/>
            </p:nvSpPr>
            <p:spPr>
              <a:xfrm>
                <a:off x="529828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4" name="Google Shape;964;p77"/>
              <p:cNvSpPr/>
              <p:nvPr/>
            </p:nvSpPr>
            <p:spPr>
              <a:xfrm>
                <a:off x="51863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5" name="Google Shape;965;p77"/>
              <p:cNvSpPr/>
              <p:nvPr/>
            </p:nvSpPr>
            <p:spPr>
              <a:xfrm>
                <a:off x="46243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6" name="Google Shape;966;p77"/>
              <p:cNvSpPr/>
              <p:nvPr/>
            </p:nvSpPr>
            <p:spPr>
              <a:xfrm>
                <a:off x="45100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7" name="Google Shape;967;p77"/>
              <p:cNvSpPr/>
              <p:nvPr/>
            </p:nvSpPr>
            <p:spPr>
              <a:xfrm>
                <a:off x="3949302"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8" name="Google Shape;968;p77"/>
              <p:cNvSpPr/>
              <p:nvPr/>
            </p:nvSpPr>
            <p:spPr>
              <a:xfrm>
                <a:off x="383738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39" name="Google Shape;969;p77"/>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440" name="Google Shape;970;p77"/>
              <p:cNvSpPr/>
              <p:nvPr/>
            </p:nvSpPr>
            <p:spPr>
              <a:xfrm>
                <a:off x="914637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sp>
        <p:nvSpPr>
          <p:cNvPr id="1443"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0256927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20_Custom Layout">
    <p:spTree>
      <p:nvGrpSpPr>
        <p:cNvPr id="1" name=""/>
        <p:cNvGrpSpPr/>
        <p:nvPr/>
      </p:nvGrpSpPr>
      <p:grpSpPr>
        <a:xfrm>
          <a:off x="0" y="0"/>
          <a:ext cx="0" cy="0"/>
          <a:chOff x="0" y="0"/>
          <a:chExt cx="0" cy="0"/>
        </a:xfrm>
      </p:grpSpPr>
      <p:sp>
        <p:nvSpPr>
          <p:cNvPr id="1450"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451"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452"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453" name="Google Shape;972;p78" descr="Google Shape;972;p78"/>
          <p:cNvPicPr>
            <a:picLocks noChangeAspect="1"/>
          </p:cNvPicPr>
          <p:nvPr/>
        </p:nvPicPr>
        <p:blipFill>
          <a:blip r:embed="rId3"/>
          <a:srcRect l="21666"/>
          <a:stretch>
            <a:fillRect/>
          </a:stretch>
        </p:blipFill>
        <p:spPr>
          <a:xfrm>
            <a:off x="1981198" y="1"/>
            <a:ext cx="7162801" cy="5143497"/>
          </a:xfrm>
          <a:prstGeom prst="rect">
            <a:avLst/>
          </a:prstGeom>
          <a:ln w="12700">
            <a:miter lim="400000"/>
          </a:ln>
        </p:spPr>
      </p:pic>
      <p:sp>
        <p:nvSpPr>
          <p:cNvPr id="1454"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pic>
        <p:nvPicPr>
          <p:cNvPr id="1455" name="Google Shape;974;p78" descr="Google Shape;974;p78"/>
          <p:cNvPicPr>
            <a:picLocks noChangeAspect="1"/>
          </p:cNvPicPr>
          <p:nvPr/>
        </p:nvPicPr>
        <p:blipFill>
          <a:blip r:embed="rId4"/>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49422062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6_Custom Layout">
    <p:spTree>
      <p:nvGrpSpPr>
        <p:cNvPr id="1" name=""/>
        <p:cNvGrpSpPr/>
        <p:nvPr/>
      </p:nvGrpSpPr>
      <p:grpSpPr>
        <a:xfrm>
          <a:off x="0" y="0"/>
          <a:ext cx="0" cy="0"/>
          <a:chOff x="0" y="0"/>
          <a:chExt cx="0" cy="0"/>
        </a:xfrm>
      </p:grpSpPr>
      <p:sp>
        <p:nvSpPr>
          <p:cNvPr id="1462"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463"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464"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465"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1466" name="Title Text"/>
          <p:cNvSpPr txBox="1">
            <a:spLocks noGrp="1"/>
          </p:cNvSpPr>
          <p:nvPr>
            <p:ph type="title"/>
          </p:nvPr>
        </p:nvSpPr>
        <p:spPr>
          <a:xfrm>
            <a:off x="457200" y="66280"/>
            <a:ext cx="8229600" cy="790800"/>
          </a:xfrm>
          <a:prstGeom prst="rect">
            <a:avLst/>
          </a:prstGeom>
        </p:spPr>
        <p:txBody>
          <a:bodyPr lIns="34275" tIns="34275" rIns="34275" bIns="34275" anchor="ctr"/>
          <a:lstStyle/>
          <a:p>
            <a:r>
              <a:t>Title Text</a:t>
            </a:r>
          </a:p>
        </p:txBody>
      </p:sp>
    </p:spTree>
    <p:extLst>
      <p:ext uri="{BB962C8B-B14F-4D97-AF65-F5344CB8AC3E}">
        <p14:creationId xmlns:p14="http://schemas.microsoft.com/office/powerpoint/2010/main" val="160037815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13_Custom Layout">
    <p:spTree>
      <p:nvGrpSpPr>
        <p:cNvPr id="1" name=""/>
        <p:cNvGrpSpPr/>
        <p:nvPr/>
      </p:nvGrpSpPr>
      <p:grpSpPr>
        <a:xfrm>
          <a:off x="0" y="0"/>
          <a:ext cx="0" cy="0"/>
          <a:chOff x="0" y="0"/>
          <a:chExt cx="0" cy="0"/>
        </a:xfrm>
      </p:grpSpPr>
      <p:sp>
        <p:nvSpPr>
          <p:cNvPr id="1473"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474"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475"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476" name="Google Shape;979;p80" descr="Google Shape;979;p80"/>
          <p:cNvPicPr>
            <a:picLocks noChangeAspect="1"/>
          </p:cNvPicPr>
          <p:nvPr/>
        </p:nvPicPr>
        <p:blipFill>
          <a:blip r:embed="rId3"/>
          <a:srcRect l="21666"/>
          <a:stretch>
            <a:fillRect/>
          </a:stretch>
        </p:blipFill>
        <p:spPr>
          <a:xfrm>
            <a:off x="1981198" y="1"/>
            <a:ext cx="7162801" cy="5143497"/>
          </a:xfrm>
          <a:prstGeom prst="rect">
            <a:avLst/>
          </a:prstGeom>
          <a:ln w="12700">
            <a:miter lim="400000"/>
          </a:ln>
        </p:spPr>
      </p:pic>
      <p:sp>
        <p:nvSpPr>
          <p:cNvPr id="1477" name="Body Level One…"/>
          <p:cNvSpPr txBox="1">
            <a:spLocks noGrp="1"/>
          </p:cNvSpPr>
          <p:nvPr>
            <p:ph type="body" idx="1"/>
          </p:nvPr>
        </p:nvSpPr>
        <p:spPr>
          <a:xfrm>
            <a:off x="276447" y="857250"/>
            <a:ext cx="8410201" cy="3737402"/>
          </a:xfrm>
          <a:prstGeom prst="rect">
            <a:avLst/>
          </a:prstGeom>
        </p:spPr>
        <p:txBody>
          <a:bodyPr lIns="34275" tIns="34275" rIns="34275" bIns="34275"/>
          <a:lstStyle>
            <a:lvl1pPr indent="-381000">
              <a:spcBef>
                <a:spcPts val="500"/>
              </a:spcBef>
              <a:buClr>
                <a:srgbClr val="021A32"/>
              </a:buClr>
              <a:buFont typeface="Helvetica"/>
              <a:buChar char="▪"/>
            </a:lvl1pPr>
            <a:lvl2pPr marL="1003300" indent="-444500">
              <a:spcBef>
                <a:spcPts val="500"/>
              </a:spcBef>
              <a:buClr>
                <a:srgbClr val="021A32"/>
              </a:buClr>
              <a:buFont typeface="Helvetica"/>
              <a:buChar char="–"/>
            </a:lvl2pPr>
            <a:lvl3pPr marL="1518557" indent="-489857">
              <a:spcBef>
                <a:spcPts val="500"/>
              </a:spcBef>
              <a:buClr>
                <a:srgbClr val="021A32"/>
              </a:buClr>
              <a:buFont typeface="Helvetica"/>
            </a:lvl3pPr>
            <a:lvl4pPr marL="2048933" indent="-550333">
              <a:spcBef>
                <a:spcPts val="500"/>
              </a:spcBef>
              <a:buClr>
                <a:srgbClr val="021A32"/>
              </a:buClr>
              <a:buFont typeface="Helvetica"/>
            </a:lvl4pPr>
            <a:lvl5pPr marL="2497666" indent="-529166">
              <a:spcBef>
                <a:spcPts val="500"/>
              </a:spcBef>
              <a:buClr>
                <a:srgbClr val="021A32"/>
              </a:buClr>
              <a:buFont typeface="Helvetica"/>
            </a:lvl5pPr>
          </a:lstStyle>
          <a:p>
            <a:r>
              <a:t>Body Level One</a:t>
            </a:r>
          </a:p>
          <a:p>
            <a:pPr lvl="1"/>
            <a:r>
              <a:t>Body Level Two</a:t>
            </a:r>
          </a:p>
          <a:p>
            <a:pPr lvl="2"/>
            <a:r>
              <a:t>Body Level Three</a:t>
            </a:r>
          </a:p>
          <a:p>
            <a:pPr lvl="3"/>
            <a:r>
              <a:t>Body Level Four</a:t>
            </a:r>
          </a:p>
          <a:p>
            <a:pPr lvl="4"/>
            <a:r>
              <a:t>Body Level Five</a:t>
            </a:r>
          </a:p>
        </p:txBody>
      </p:sp>
      <p:sp>
        <p:nvSpPr>
          <p:cNvPr id="1478"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1479" name="Title Text"/>
          <p:cNvSpPr txBox="1">
            <a:spLocks noGrp="1"/>
          </p:cNvSpPr>
          <p:nvPr>
            <p:ph type="title"/>
          </p:nvPr>
        </p:nvSpPr>
        <p:spPr>
          <a:xfrm>
            <a:off x="276447" y="66280"/>
            <a:ext cx="8410201" cy="790800"/>
          </a:xfrm>
          <a:prstGeom prst="rect">
            <a:avLst/>
          </a:prstGeom>
        </p:spPr>
        <p:txBody>
          <a:bodyPr lIns="34275" tIns="34275" rIns="34275" bIns="34275" anchor="ctr"/>
          <a:lstStyle>
            <a:lvl1pPr>
              <a:defRPr b="1"/>
            </a:lvl1pPr>
          </a:lstStyle>
          <a:p>
            <a:r>
              <a:t>Title Text</a:t>
            </a:r>
          </a:p>
        </p:txBody>
      </p:sp>
      <p:pic>
        <p:nvPicPr>
          <p:cNvPr id="1480" name="Google Shape;983;p80" descr="Google Shape;983;p80"/>
          <p:cNvPicPr>
            <a:picLocks noChangeAspect="1"/>
          </p:cNvPicPr>
          <p:nvPr/>
        </p:nvPicPr>
        <p:blipFill>
          <a:blip r:embed="rId4"/>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196614676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21_Custom Layout">
    <p:spTree>
      <p:nvGrpSpPr>
        <p:cNvPr id="1" name=""/>
        <p:cNvGrpSpPr/>
        <p:nvPr/>
      </p:nvGrpSpPr>
      <p:grpSpPr>
        <a:xfrm>
          <a:off x="0" y="0"/>
          <a:ext cx="0" cy="0"/>
          <a:chOff x="0" y="0"/>
          <a:chExt cx="0" cy="0"/>
        </a:xfrm>
      </p:grpSpPr>
      <p:sp>
        <p:nvSpPr>
          <p:cNvPr id="1487"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488"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489"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490" name="Google Shape;985;p81" descr="Google Shape;985;p81"/>
          <p:cNvPicPr>
            <a:picLocks noChangeAspect="1"/>
          </p:cNvPicPr>
          <p:nvPr/>
        </p:nvPicPr>
        <p:blipFill>
          <a:blip r:embed="rId3"/>
          <a:srcRect l="21666"/>
          <a:stretch>
            <a:fillRect/>
          </a:stretch>
        </p:blipFill>
        <p:spPr>
          <a:xfrm>
            <a:off x="1981198" y="1"/>
            <a:ext cx="7162801" cy="5143497"/>
          </a:xfrm>
          <a:prstGeom prst="rect">
            <a:avLst/>
          </a:prstGeom>
          <a:ln w="12700">
            <a:miter lim="400000"/>
          </a:ln>
        </p:spPr>
      </p:pic>
      <p:sp>
        <p:nvSpPr>
          <p:cNvPr id="1491" name="Title Text"/>
          <p:cNvSpPr txBox="1">
            <a:spLocks noGrp="1"/>
          </p:cNvSpPr>
          <p:nvPr>
            <p:ph type="title"/>
          </p:nvPr>
        </p:nvSpPr>
        <p:spPr>
          <a:xfrm>
            <a:off x="276447" y="66280"/>
            <a:ext cx="8410201" cy="790800"/>
          </a:xfrm>
          <a:prstGeom prst="rect">
            <a:avLst/>
          </a:prstGeom>
        </p:spPr>
        <p:txBody>
          <a:bodyPr lIns="34275" tIns="34275" rIns="34275" bIns="34275" anchor="ctr"/>
          <a:lstStyle>
            <a:lvl1pPr>
              <a:defRPr b="1"/>
            </a:lvl1pPr>
          </a:lstStyle>
          <a:p>
            <a:r>
              <a:t>Title Text</a:t>
            </a:r>
          </a:p>
        </p:txBody>
      </p:sp>
      <p:sp>
        <p:nvSpPr>
          <p:cNvPr id="1492"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pic>
        <p:nvPicPr>
          <p:cNvPr id="1493" name="Google Shape;988;p81" descr="Google Shape;988;p81"/>
          <p:cNvPicPr>
            <a:picLocks noChangeAspect="1"/>
          </p:cNvPicPr>
          <p:nvPr/>
        </p:nvPicPr>
        <p:blipFill>
          <a:blip r:embed="rId4"/>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293714784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2_TWO_OBJECTS">
    <p:spTree>
      <p:nvGrpSpPr>
        <p:cNvPr id="1" name=""/>
        <p:cNvGrpSpPr/>
        <p:nvPr/>
      </p:nvGrpSpPr>
      <p:grpSpPr>
        <a:xfrm>
          <a:off x="0" y="0"/>
          <a:ext cx="0" cy="0"/>
          <a:chOff x="0" y="0"/>
          <a:chExt cx="0" cy="0"/>
        </a:xfrm>
      </p:grpSpPr>
      <p:sp>
        <p:nvSpPr>
          <p:cNvPr id="1500"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501"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502"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503" name="Google Shape;990;p82" descr="Google Shape;990;p82"/>
          <p:cNvPicPr>
            <a:picLocks noChangeAspect="1"/>
          </p:cNvPicPr>
          <p:nvPr/>
        </p:nvPicPr>
        <p:blipFill>
          <a:blip r:embed="rId3"/>
          <a:stretch>
            <a:fillRect/>
          </a:stretch>
        </p:blipFill>
        <p:spPr>
          <a:xfrm>
            <a:off x="0" y="0"/>
            <a:ext cx="9136868" cy="819150"/>
          </a:xfrm>
          <a:prstGeom prst="rect">
            <a:avLst/>
          </a:prstGeom>
          <a:ln w="12700">
            <a:miter lim="400000"/>
          </a:ln>
        </p:spPr>
      </p:pic>
      <p:sp>
        <p:nvSpPr>
          <p:cNvPr id="1504" name="Title Text"/>
          <p:cNvSpPr txBox="1">
            <a:spLocks noGrp="1"/>
          </p:cNvSpPr>
          <p:nvPr>
            <p:ph type="title"/>
          </p:nvPr>
        </p:nvSpPr>
        <p:spPr>
          <a:xfrm>
            <a:off x="453635" y="-38100"/>
            <a:ext cx="8229601" cy="857400"/>
          </a:xfrm>
          <a:prstGeom prst="rect">
            <a:avLst/>
          </a:prstGeom>
        </p:spPr>
        <p:txBody>
          <a:bodyPr lIns="34275" tIns="34275" rIns="34275" bIns="34275" anchor="ctr"/>
          <a:lstStyle>
            <a:lvl1pPr>
              <a:defRPr>
                <a:solidFill>
                  <a:srgbClr val="EEEEEE"/>
                </a:solidFill>
              </a:defRPr>
            </a:lvl1pPr>
          </a:lstStyle>
          <a:p>
            <a:r>
              <a:t>Title Text</a:t>
            </a:r>
          </a:p>
        </p:txBody>
      </p:sp>
      <p:sp>
        <p:nvSpPr>
          <p:cNvPr id="1505" name="Body Level One…"/>
          <p:cNvSpPr txBox="1">
            <a:spLocks noGrp="1"/>
          </p:cNvSpPr>
          <p:nvPr>
            <p:ph type="body" sz="half" idx="1"/>
          </p:nvPr>
        </p:nvSpPr>
        <p:spPr>
          <a:xfrm>
            <a:off x="457200" y="900112"/>
            <a:ext cx="4038600" cy="2545502"/>
          </a:xfrm>
          <a:prstGeom prst="rect">
            <a:avLst/>
          </a:prstGeom>
        </p:spPr>
        <p:txBody>
          <a:bodyPr lIns="34275" tIns="34275" rIns="34275" bIns="34275"/>
          <a:lstStyle>
            <a:lvl1pPr indent="-406400">
              <a:spcBef>
                <a:spcPts val="600"/>
              </a:spcBef>
              <a:buClr>
                <a:srgbClr val="021A32"/>
              </a:buClr>
              <a:buSzPts val="2800"/>
              <a:defRPr sz="2800"/>
            </a:lvl1pPr>
            <a:lvl2pPr marL="977900" indent="-444500">
              <a:spcBef>
                <a:spcPts val="600"/>
              </a:spcBef>
              <a:buClr>
                <a:srgbClr val="021A32"/>
              </a:buClr>
              <a:buSzPts val="2800"/>
              <a:defRPr sz="2800"/>
            </a:lvl2pPr>
            <a:lvl3pPr marL="1513839" indent="-497839">
              <a:spcBef>
                <a:spcPts val="600"/>
              </a:spcBef>
              <a:buClr>
                <a:srgbClr val="021A32"/>
              </a:buClr>
              <a:buSzPts val="2800"/>
              <a:defRPr sz="2800"/>
            </a:lvl3pPr>
            <a:lvl4pPr marL="2019300" indent="-533400">
              <a:spcBef>
                <a:spcPts val="600"/>
              </a:spcBef>
              <a:buClr>
                <a:srgbClr val="021A32"/>
              </a:buClr>
              <a:buSzPts val="2800"/>
              <a:defRPr sz="2800"/>
            </a:lvl4pPr>
            <a:lvl5pPr marL="2476500" indent="-533400">
              <a:spcBef>
                <a:spcPts val="600"/>
              </a:spcBef>
              <a:buClr>
                <a:srgbClr val="021A32"/>
              </a:buClr>
              <a:buSzPts val="2800"/>
              <a:defRPr sz="2800"/>
            </a:lvl5pPr>
          </a:lstStyle>
          <a:p>
            <a:r>
              <a:t>Body Level One</a:t>
            </a:r>
          </a:p>
          <a:p>
            <a:pPr lvl="1"/>
            <a:r>
              <a:t>Body Level Two</a:t>
            </a:r>
          </a:p>
          <a:p>
            <a:pPr lvl="2"/>
            <a:r>
              <a:t>Body Level Three</a:t>
            </a:r>
          </a:p>
          <a:p>
            <a:pPr lvl="3"/>
            <a:r>
              <a:t>Body Level Four</a:t>
            </a:r>
          </a:p>
          <a:p>
            <a:pPr lvl="4"/>
            <a:r>
              <a:t>Body Level Five</a:t>
            </a:r>
          </a:p>
        </p:txBody>
      </p:sp>
      <p:sp>
        <p:nvSpPr>
          <p:cNvPr id="1506" name="Google Shape;993;p82"/>
          <p:cNvSpPr txBox="1">
            <a:spLocks noGrp="1"/>
          </p:cNvSpPr>
          <p:nvPr>
            <p:ph type="body" sz="half" idx="13"/>
          </p:nvPr>
        </p:nvSpPr>
        <p:spPr>
          <a:xfrm>
            <a:off x="4648200" y="900112"/>
            <a:ext cx="4038600" cy="2545502"/>
          </a:xfrm>
          <a:prstGeom prst="rect">
            <a:avLst/>
          </a:prstGeom>
        </p:spPr>
        <p:txBody>
          <a:bodyPr lIns="34275" tIns="34275" rIns="34275" bIns="34275"/>
          <a:lstStyle/>
          <a:p>
            <a:pPr indent="-406400">
              <a:spcBef>
                <a:spcPts val="600"/>
              </a:spcBef>
              <a:buClr>
                <a:srgbClr val="021A32"/>
              </a:buClr>
              <a:buSzPts val="2800"/>
              <a:defRPr sz="2800"/>
            </a:pPr>
            <a:endParaRPr/>
          </a:p>
        </p:txBody>
      </p:sp>
      <p:sp>
        <p:nvSpPr>
          <p:cNvPr id="1507" name="Slide Number"/>
          <p:cNvSpPr txBox="1">
            <a:spLocks noGrp="1"/>
          </p:cNvSpPr>
          <p:nvPr>
            <p:ph type="sldNum" sz="quarter" idx="2"/>
          </p:nvPr>
        </p:nvSpPr>
        <p:spPr>
          <a:xfrm>
            <a:off x="4457178" y="4923608"/>
            <a:ext cx="222514" cy="204096"/>
          </a:xfrm>
          <a:prstGeom prst="rect">
            <a:avLst/>
          </a:prstGeom>
        </p:spPr>
        <p:txBody>
          <a:bodyPr lIns="34275" tIns="34275" rIns="34275" bIns="34275"/>
          <a:lstStyle>
            <a:lvl1pPr algn="ctr"/>
          </a:lstStyle>
          <a:p>
            <a:fld id="{86CB4B4D-7CA3-9044-876B-883B54F8677D}" type="slidenum">
              <a:t>‹#›</a:t>
            </a:fld>
            <a:endParaRPr/>
          </a:p>
        </p:txBody>
      </p:sp>
    </p:spTree>
    <p:extLst>
      <p:ext uri="{BB962C8B-B14F-4D97-AF65-F5344CB8AC3E}">
        <p14:creationId xmlns:p14="http://schemas.microsoft.com/office/powerpoint/2010/main" val="86653527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0"/>
            <a:ext cx="9144000" cy="4501983"/>
          </a:xfrm>
          <a:prstGeom prst="rect">
            <a:avLst/>
          </a:prstGeom>
        </p:spPr>
      </p:pic>
      <p:pic>
        <p:nvPicPr>
          <p:cNvPr id="9" name="Picture 8"/>
          <p:cNvPicPr>
            <a:picLocks noChangeAspect="1"/>
          </p:cNvPicPr>
          <p:nvPr userDrawn="1"/>
        </p:nvPicPr>
        <p:blipFill>
          <a:blip r:embed="rId3">
            <a:graysc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4267200" y="3829050"/>
            <a:ext cx="4572000" cy="680968"/>
          </a:xfrm>
        </p:spPr>
        <p:txBody>
          <a:bodyPr anchor="b">
            <a:noAutofit/>
          </a:bodyPr>
          <a:lstStyle>
            <a:lvl1pPr algn="r">
              <a:defRPr sz="28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4267200" y="4457700"/>
            <a:ext cx="4572000" cy="628650"/>
          </a:xfrm>
        </p:spPr>
        <p:txBody>
          <a:bodyPr>
            <a:normAutofit/>
          </a:bodyPr>
          <a:lstStyle>
            <a:lvl1pPr marL="0" indent="0" algn="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286000" y="4869657"/>
            <a:ext cx="2133600" cy="273844"/>
          </a:xfrm>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000" y="4603416"/>
            <a:ext cx="1733550" cy="425784"/>
          </a:xfrm>
          <a:prstGeom prst="rect">
            <a:avLst/>
          </a:prstGeom>
        </p:spPr>
      </p:pic>
    </p:spTree>
    <p:extLst>
      <p:ext uri="{BB962C8B-B14F-4D97-AF65-F5344CB8AC3E}">
        <p14:creationId xmlns:p14="http://schemas.microsoft.com/office/powerpoint/2010/main" val="177950380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00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23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2_Title Slide 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514" name="Google Shape;996;p83" descr="Google Shape;996;p83"/>
          <p:cNvPicPr>
            <a:picLocks noChangeAspect="1"/>
          </p:cNvPicPr>
          <p:nvPr/>
        </p:nvPicPr>
        <p:blipFill>
          <a:blip r:embed="rId3"/>
          <a:stretch>
            <a:fillRect/>
          </a:stretch>
        </p:blipFill>
        <p:spPr>
          <a:xfrm>
            <a:off x="8177334" y="4438851"/>
            <a:ext cx="672084" cy="557403"/>
          </a:xfrm>
          <a:prstGeom prst="rect">
            <a:avLst/>
          </a:prstGeom>
          <a:ln w="12700">
            <a:miter lim="400000"/>
          </a:ln>
        </p:spPr>
      </p:pic>
      <p:sp>
        <p:nvSpPr>
          <p:cNvPr id="1515" name="Title Text"/>
          <p:cNvSpPr txBox="1">
            <a:spLocks noGrp="1"/>
          </p:cNvSpPr>
          <p:nvPr>
            <p:ph type="title"/>
          </p:nvPr>
        </p:nvSpPr>
        <p:spPr>
          <a:xfrm>
            <a:off x="533627" y="644652"/>
            <a:ext cx="6456302" cy="1200301"/>
          </a:xfrm>
          <a:prstGeom prst="rect">
            <a:avLst/>
          </a:prstGeom>
        </p:spPr>
        <p:txBody>
          <a:bodyPr lIns="34275" tIns="34275" rIns="34275" bIns="34275"/>
          <a:lstStyle>
            <a:lvl1pPr>
              <a:defRPr sz="3600">
                <a:solidFill>
                  <a:schemeClr val="accent2">
                    <a:lumOff val="21764"/>
                  </a:schemeClr>
                </a:solidFill>
                <a:latin typeface="Calibri"/>
                <a:ea typeface="Calibri"/>
                <a:cs typeface="Calibri"/>
                <a:sym typeface="Calibri"/>
              </a:defRPr>
            </a:lvl1pPr>
          </a:lstStyle>
          <a:p>
            <a:r>
              <a:t>Title Text</a:t>
            </a:r>
          </a:p>
        </p:txBody>
      </p:sp>
      <p:sp>
        <p:nvSpPr>
          <p:cNvPr id="1516" name="Body Level One…"/>
          <p:cNvSpPr txBox="1">
            <a:spLocks noGrp="1"/>
          </p:cNvSpPr>
          <p:nvPr>
            <p:ph type="body" sz="quarter" idx="1"/>
          </p:nvPr>
        </p:nvSpPr>
        <p:spPr>
          <a:xfrm>
            <a:off x="533627" y="2154172"/>
            <a:ext cx="6456301" cy="567901"/>
          </a:xfrm>
          <a:prstGeom prst="rect">
            <a:avLst/>
          </a:prstGeom>
        </p:spPr>
        <p:txBody>
          <a:bodyPr lIns="34275" tIns="34275" rIns="34275" bIns="34275"/>
          <a:lstStyle>
            <a:lvl1pPr marL="355600" indent="-254000">
              <a:lnSpc>
                <a:spcPct val="90000"/>
              </a:lnSpc>
              <a:buClrTx/>
              <a:buSzTx/>
              <a:buFontTx/>
              <a:buNone/>
              <a:defRPr sz="1800">
                <a:latin typeface="Calibri"/>
                <a:ea typeface="Calibri"/>
                <a:cs typeface="Calibri"/>
                <a:sym typeface="Calibri"/>
              </a:defRPr>
            </a:lvl1pPr>
            <a:lvl2pPr marL="355600" indent="228600">
              <a:lnSpc>
                <a:spcPct val="90000"/>
              </a:lnSpc>
              <a:buClrTx/>
              <a:buSzTx/>
              <a:buFontTx/>
              <a:buNone/>
              <a:defRPr sz="1800">
                <a:latin typeface="Calibri"/>
                <a:ea typeface="Calibri"/>
                <a:cs typeface="Calibri"/>
                <a:sym typeface="Calibri"/>
              </a:defRPr>
            </a:lvl2pPr>
            <a:lvl3pPr marL="355600" indent="698500">
              <a:lnSpc>
                <a:spcPct val="90000"/>
              </a:lnSpc>
              <a:buClrTx/>
              <a:buSzTx/>
              <a:buFontTx/>
              <a:buNone/>
              <a:defRPr sz="1800">
                <a:latin typeface="Calibri"/>
                <a:ea typeface="Calibri"/>
                <a:cs typeface="Calibri"/>
                <a:sym typeface="Calibri"/>
              </a:defRPr>
            </a:lvl3pPr>
            <a:lvl4pPr marL="355600" indent="1168400">
              <a:lnSpc>
                <a:spcPct val="90000"/>
              </a:lnSpc>
              <a:buClrTx/>
              <a:buSzTx/>
              <a:buFontTx/>
              <a:buNone/>
              <a:defRPr sz="1800">
                <a:latin typeface="Calibri"/>
                <a:ea typeface="Calibri"/>
                <a:cs typeface="Calibri"/>
                <a:sym typeface="Calibri"/>
              </a:defRPr>
            </a:lvl4pPr>
            <a:lvl5pPr marL="355600" indent="1625600">
              <a:lnSpc>
                <a:spcPct val="90000"/>
              </a:lnSpc>
              <a:buClrTx/>
              <a:buSzTx/>
              <a:buFontTx/>
              <a:buNone/>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17" name="Google Shape;999;p83"/>
          <p:cNvSpPr txBox="1">
            <a:spLocks noGrp="1"/>
          </p:cNvSpPr>
          <p:nvPr>
            <p:ph type="body" sz="quarter" idx="13"/>
          </p:nvPr>
        </p:nvSpPr>
        <p:spPr>
          <a:xfrm>
            <a:off x="533627" y="2766391"/>
            <a:ext cx="6456302" cy="284701"/>
          </a:xfrm>
          <a:prstGeom prst="rect">
            <a:avLst/>
          </a:prstGeom>
        </p:spPr>
        <p:txBody>
          <a:bodyPr lIns="34275" tIns="34275" rIns="34275" bIns="34275"/>
          <a:lstStyle/>
          <a:p>
            <a:pPr marL="228600" indent="0">
              <a:buClrTx/>
              <a:buSzTx/>
              <a:buFontTx/>
              <a:buNone/>
              <a:defRPr sz="1400" b="1">
                <a:latin typeface="Calibri"/>
                <a:ea typeface="Calibri"/>
                <a:cs typeface="Calibri"/>
                <a:sym typeface="Calibri"/>
              </a:defRPr>
            </a:pPr>
            <a:endParaRPr/>
          </a:p>
        </p:txBody>
      </p:sp>
      <p:sp>
        <p:nvSpPr>
          <p:cNvPr id="1518"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3664276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1525"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526"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527"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528" name="Google Shape;1001;p84" descr="Google Shape;1001;p84"/>
          <p:cNvPicPr>
            <a:picLocks noChangeAspect="1"/>
          </p:cNvPicPr>
          <p:nvPr/>
        </p:nvPicPr>
        <p:blipFill>
          <a:blip r:embed="rId3"/>
          <a:stretch>
            <a:fillRect/>
          </a:stretch>
        </p:blipFill>
        <p:spPr>
          <a:xfrm>
            <a:off x="0" y="0"/>
            <a:ext cx="9136868" cy="5143499"/>
          </a:xfrm>
          <a:prstGeom prst="rect">
            <a:avLst/>
          </a:prstGeom>
          <a:ln w="12700">
            <a:miter lim="400000"/>
          </a:ln>
        </p:spPr>
      </p:pic>
      <p:sp>
        <p:nvSpPr>
          <p:cNvPr id="1529" name="Title Text"/>
          <p:cNvSpPr txBox="1">
            <a:spLocks noGrp="1"/>
          </p:cNvSpPr>
          <p:nvPr>
            <p:ph type="title"/>
          </p:nvPr>
        </p:nvSpPr>
        <p:spPr>
          <a:xfrm>
            <a:off x="457200" y="514350"/>
            <a:ext cx="3505200" cy="1021500"/>
          </a:xfrm>
          <a:prstGeom prst="rect">
            <a:avLst/>
          </a:prstGeom>
        </p:spPr>
        <p:txBody>
          <a:bodyPr lIns="34275" tIns="34275" rIns="34275" bIns="34275"/>
          <a:lstStyle>
            <a:lvl1pPr>
              <a:defRPr sz="4000">
                <a:solidFill>
                  <a:srgbClr val="FFFFFF"/>
                </a:solidFill>
              </a:defRPr>
            </a:lvl1pPr>
          </a:lstStyle>
          <a:p>
            <a:r>
              <a:t>Title Text</a:t>
            </a:r>
          </a:p>
        </p:txBody>
      </p:sp>
      <p:sp>
        <p:nvSpPr>
          <p:cNvPr id="1530"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Tree>
    <p:extLst>
      <p:ext uri="{BB962C8B-B14F-4D97-AF65-F5344CB8AC3E}">
        <p14:creationId xmlns:p14="http://schemas.microsoft.com/office/powerpoint/2010/main" val="2411002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22_Custom Layout">
    <p:spTree>
      <p:nvGrpSpPr>
        <p:cNvPr id="1" name=""/>
        <p:cNvGrpSpPr/>
        <p:nvPr/>
      </p:nvGrpSpPr>
      <p:grpSpPr>
        <a:xfrm>
          <a:off x="0" y="0"/>
          <a:ext cx="0" cy="0"/>
          <a:chOff x="0" y="0"/>
          <a:chExt cx="0" cy="0"/>
        </a:xfrm>
      </p:grpSpPr>
      <p:sp>
        <p:nvSpPr>
          <p:cNvPr id="1537"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538"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539"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540" name="Google Shape;1005;p85" descr="Google Shape;1005;p85"/>
          <p:cNvPicPr>
            <a:picLocks noChangeAspect="1"/>
          </p:cNvPicPr>
          <p:nvPr/>
        </p:nvPicPr>
        <p:blipFill>
          <a:blip r:embed="rId3"/>
          <a:srcRect l="21666"/>
          <a:stretch>
            <a:fillRect/>
          </a:stretch>
        </p:blipFill>
        <p:spPr>
          <a:xfrm>
            <a:off x="1981198" y="2"/>
            <a:ext cx="7162801" cy="5143497"/>
          </a:xfrm>
          <a:prstGeom prst="rect">
            <a:avLst/>
          </a:prstGeom>
          <a:ln w="12700">
            <a:miter lim="400000"/>
          </a:ln>
        </p:spPr>
      </p:pic>
      <p:sp>
        <p:nvSpPr>
          <p:cNvPr id="1541" name="Body Level One…"/>
          <p:cNvSpPr txBox="1">
            <a:spLocks noGrp="1"/>
          </p:cNvSpPr>
          <p:nvPr>
            <p:ph type="body" idx="1"/>
          </p:nvPr>
        </p:nvSpPr>
        <p:spPr>
          <a:xfrm>
            <a:off x="457200" y="857252"/>
            <a:ext cx="8229600" cy="3737401"/>
          </a:xfrm>
          <a:prstGeom prst="rect">
            <a:avLst/>
          </a:prstGeom>
        </p:spPr>
        <p:txBody>
          <a:bodyPr lIns="34275" tIns="34275" rIns="34275" bIns="34275"/>
          <a:lstStyle>
            <a:lvl1pPr indent="-381000">
              <a:spcBef>
                <a:spcPts val="500"/>
              </a:spcBef>
              <a:buClr>
                <a:srgbClr val="021A32"/>
              </a:buClr>
              <a:buFont typeface="Helvetica"/>
              <a:buChar char="▪"/>
            </a:lvl1pPr>
            <a:lvl2pPr marL="1003300" indent="-444500">
              <a:spcBef>
                <a:spcPts val="500"/>
              </a:spcBef>
              <a:buClr>
                <a:srgbClr val="021A32"/>
              </a:buClr>
              <a:buFont typeface="Helvetica"/>
              <a:buChar char="–"/>
            </a:lvl2pPr>
            <a:lvl3pPr>
              <a:spcBef>
                <a:spcPts val="500"/>
              </a:spcBef>
              <a:buClr>
                <a:srgbClr val="021A32"/>
              </a:buClr>
              <a:buFont typeface="Helvetica"/>
            </a:lvl3pPr>
            <a:lvl4pPr marL="2040466" indent="-529166">
              <a:spcBef>
                <a:spcPts val="500"/>
              </a:spcBef>
              <a:buClr>
                <a:srgbClr val="021A32"/>
              </a:buClr>
              <a:buFont typeface="Helvetica"/>
            </a:lvl4pPr>
            <a:lvl5pPr marL="2497666" indent="-529166">
              <a:spcBef>
                <a:spcPts val="500"/>
              </a:spcBef>
              <a:buClr>
                <a:srgbClr val="021A32"/>
              </a:buClr>
              <a:buFont typeface="Helvetica"/>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4471305" y="4935894"/>
            <a:ext cx="194261" cy="179527"/>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1543" name="Title Text"/>
          <p:cNvSpPr txBox="1">
            <a:spLocks noGrp="1"/>
          </p:cNvSpPr>
          <p:nvPr>
            <p:ph type="title"/>
          </p:nvPr>
        </p:nvSpPr>
        <p:spPr>
          <a:xfrm>
            <a:off x="457200" y="66281"/>
            <a:ext cx="8229600" cy="790800"/>
          </a:xfrm>
          <a:prstGeom prst="rect">
            <a:avLst/>
          </a:prstGeom>
        </p:spPr>
        <p:txBody>
          <a:bodyPr lIns="34275" tIns="34275" rIns="34275" bIns="34275" anchor="ctr"/>
          <a:lstStyle/>
          <a:p>
            <a:r>
              <a:t>Title Text</a:t>
            </a:r>
          </a:p>
        </p:txBody>
      </p:sp>
    </p:spTree>
    <p:extLst>
      <p:ext uri="{BB962C8B-B14F-4D97-AF65-F5344CB8AC3E}">
        <p14:creationId xmlns:p14="http://schemas.microsoft.com/office/powerpoint/2010/main" val="11710708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7_Custom Layout">
    <p:spTree>
      <p:nvGrpSpPr>
        <p:cNvPr id="1" name=""/>
        <p:cNvGrpSpPr/>
        <p:nvPr/>
      </p:nvGrpSpPr>
      <p:grpSpPr>
        <a:xfrm>
          <a:off x="0" y="0"/>
          <a:ext cx="0" cy="0"/>
          <a:chOff x="0" y="0"/>
          <a:chExt cx="0" cy="0"/>
        </a:xfrm>
      </p:grpSpPr>
      <p:sp>
        <p:nvSpPr>
          <p:cNvPr id="1550"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551"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552"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553" name="Google Shape;1010;p86" descr="Google Shape;1010;p86"/>
          <p:cNvPicPr>
            <a:picLocks noChangeAspect="1"/>
          </p:cNvPicPr>
          <p:nvPr/>
        </p:nvPicPr>
        <p:blipFill>
          <a:blip r:embed="rId3"/>
          <a:stretch>
            <a:fillRect/>
          </a:stretch>
        </p:blipFill>
        <p:spPr>
          <a:xfrm>
            <a:off x="0" y="0"/>
            <a:ext cx="9144001" cy="5143502"/>
          </a:xfrm>
          <a:prstGeom prst="rect">
            <a:avLst/>
          </a:prstGeom>
          <a:ln w="12700">
            <a:miter lim="400000"/>
          </a:ln>
        </p:spPr>
      </p:pic>
      <p:sp>
        <p:nvSpPr>
          <p:cNvPr id="1554" name="Slide Number"/>
          <p:cNvSpPr txBox="1">
            <a:spLocks noGrp="1"/>
          </p:cNvSpPr>
          <p:nvPr>
            <p:ph type="sldNum" sz="quarter" idx="2"/>
          </p:nvPr>
        </p:nvSpPr>
        <p:spPr>
          <a:xfrm>
            <a:off x="8733973" y="4592226"/>
            <a:ext cx="279018" cy="265934"/>
          </a:xfrm>
          <a:prstGeom prst="rect">
            <a:avLst/>
          </a:prstGeom>
        </p:spPr>
        <p:txBody>
          <a:bodyPr lIns="34275" tIns="34275" rIns="34275" bIns="34275"/>
          <a:lstStyle>
            <a:lvl1pPr>
              <a:defRPr sz="1400"/>
            </a:lvl1pPr>
          </a:lstStyle>
          <a:p>
            <a:fld id="{86CB4B4D-7CA3-9044-876B-883B54F8677D}" type="slidenum">
              <a:t>‹#›</a:t>
            </a:fld>
            <a:endParaRPr/>
          </a:p>
        </p:txBody>
      </p:sp>
      <p:sp>
        <p:nvSpPr>
          <p:cNvPr id="1555" name="Google Shape;1012;p86"/>
          <p:cNvSpPr/>
          <p:nvPr/>
        </p:nvSpPr>
        <p:spPr>
          <a:xfrm>
            <a:off x="8609238" y="4534957"/>
            <a:ext cx="1" cy="374401"/>
          </a:xfrm>
          <a:prstGeom prst="line">
            <a:avLst/>
          </a:prstGeom>
          <a:ln>
            <a:solidFill>
              <a:srgbClr val="FFFFFF"/>
            </a:solidFill>
            <a:miter/>
          </a:ln>
        </p:spPr>
        <p:txBody>
          <a:bodyPr lIns="0" tIns="0" rIns="0" bIns="0"/>
          <a:lstStyle/>
          <a:p>
            <a:endParaRPr/>
          </a:p>
        </p:txBody>
      </p:sp>
      <p:sp>
        <p:nvSpPr>
          <p:cNvPr id="1556" name="Google Shape;1013;p86"/>
          <p:cNvSpPr txBox="1"/>
          <p:nvPr/>
        </p:nvSpPr>
        <p:spPr>
          <a:xfrm>
            <a:off x="131068" y="4456767"/>
            <a:ext cx="2392802" cy="495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lgn="ctr">
              <a:defRPr sz="1500">
                <a:solidFill>
                  <a:srgbClr val="FFFFFF"/>
                </a:solidFill>
                <a:latin typeface="Helvetica Neue"/>
                <a:ea typeface="Helvetica Neue"/>
                <a:cs typeface="Helvetica Neue"/>
                <a:sym typeface="Helvetica Neue"/>
              </a:defRPr>
            </a:pPr>
            <a:r>
              <a:t>Thinking Outside the Bots </a:t>
            </a:r>
            <a:endParaRPr sz="1100"/>
          </a:p>
          <a:p>
            <a:pPr algn="ctr">
              <a:defRPr sz="1500">
                <a:solidFill>
                  <a:srgbClr val="FFFFFF"/>
                </a:solidFill>
                <a:latin typeface="Helvetica Neue"/>
                <a:ea typeface="Helvetica Neue"/>
                <a:cs typeface="Helvetica Neue"/>
                <a:sym typeface="Helvetica Neue"/>
              </a:defRPr>
            </a:pPr>
            <a:r>
              <a:t>Webinar Series</a:t>
            </a:r>
          </a:p>
        </p:txBody>
      </p:sp>
    </p:spTree>
    <p:extLst>
      <p:ext uri="{BB962C8B-B14F-4D97-AF65-F5344CB8AC3E}">
        <p14:creationId xmlns:p14="http://schemas.microsoft.com/office/powerpoint/2010/main" val="111247983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5_Custom Layout_1">
    <p:spTree>
      <p:nvGrpSpPr>
        <p:cNvPr id="1" name=""/>
        <p:cNvGrpSpPr/>
        <p:nvPr/>
      </p:nvGrpSpPr>
      <p:grpSpPr>
        <a:xfrm>
          <a:off x="0" y="0"/>
          <a:ext cx="0" cy="0"/>
          <a:chOff x="0" y="0"/>
          <a:chExt cx="0" cy="0"/>
        </a:xfrm>
      </p:grpSpPr>
      <p:sp>
        <p:nvSpPr>
          <p:cNvPr id="1563"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564"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565"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1566" name="Google Shape;1015;p87" descr="Google Shape;1015;p87"/>
          <p:cNvPicPr>
            <a:picLocks noChangeAspect="1"/>
          </p:cNvPicPr>
          <p:nvPr/>
        </p:nvPicPr>
        <p:blipFill>
          <a:blip r:embed="rId3"/>
          <a:stretch>
            <a:fillRect/>
          </a:stretch>
        </p:blipFill>
        <p:spPr>
          <a:xfrm>
            <a:off x="0" y="2"/>
            <a:ext cx="9144000" cy="978040"/>
          </a:xfrm>
          <a:prstGeom prst="rect">
            <a:avLst/>
          </a:prstGeom>
          <a:ln w="12700">
            <a:miter lim="400000"/>
          </a:ln>
        </p:spPr>
      </p:pic>
      <p:sp>
        <p:nvSpPr>
          <p:cNvPr id="1567" name="Slide Number"/>
          <p:cNvSpPr txBox="1">
            <a:spLocks noGrp="1"/>
          </p:cNvSpPr>
          <p:nvPr>
            <p:ph type="sldNum" sz="quarter" idx="2"/>
          </p:nvPr>
        </p:nvSpPr>
        <p:spPr>
          <a:xfrm>
            <a:off x="8719686" y="323495"/>
            <a:ext cx="279019" cy="265934"/>
          </a:xfrm>
          <a:prstGeom prst="rect">
            <a:avLst/>
          </a:prstGeom>
        </p:spPr>
        <p:txBody>
          <a:bodyPr lIns="34275" tIns="34275" rIns="34275" bIns="34275"/>
          <a:lstStyle>
            <a:lvl1pPr>
              <a:defRPr sz="1400"/>
            </a:lvl1pPr>
          </a:lstStyle>
          <a:p>
            <a:fld id="{86CB4B4D-7CA3-9044-876B-883B54F8677D}" type="slidenum">
              <a:t>‹#›</a:t>
            </a:fld>
            <a:endParaRPr/>
          </a:p>
        </p:txBody>
      </p:sp>
      <p:sp>
        <p:nvSpPr>
          <p:cNvPr id="1568" name="Google Shape;1017;p87"/>
          <p:cNvSpPr/>
          <p:nvPr/>
        </p:nvSpPr>
        <p:spPr>
          <a:xfrm>
            <a:off x="8594951" y="266226"/>
            <a:ext cx="1" cy="374401"/>
          </a:xfrm>
          <a:prstGeom prst="line">
            <a:avLst/>
          </a:prstGeom>
          <a:ln>
            <a:solidFill>
              <a:srgbClr val="FFFFFF"/>
            </a:solidFill>
            <a:miter/>
          </a:ln>
        </p:spPr>
        <p:txBody>
          <a:bodyPr lIns="0" tIns="0" rIns="0" bIns="0"/>
          <a:lstStyle/>
          <a:p>
            <a:endParaRPr/>
          </a:p>
        </p:txBody>
      </p:sp>
      <p:sp>
        <p:nvSpPr>
          <p:cNvPr id="1569" name="Google Shape;1018;p87"/>
          <p:cNvSpPr txBox="1"/>
          <p:nvPr/>
        </p:nvSpPr>
        <p:spPr>
          <a:xfrm>
            <a:off x="411458" y="254941"/>
            <a:ext cx="2392802" cy="495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lgn="ctr">
              <a:defRPr sz="1500">
                <a:solidFill>
                  <a:srgbClr val="FFFFFF"/>
                </a:solidFill>
                <a:latin typeface="Helvetica Neue"/>
                <a:ea typeface="Helvetica Neue"/>
                <a:cs typeface="Helvetica Neue"/>
                <a:sym typeface="Helvetica Neue"/>
              </a:defRPr>
            </a:pPr>
            <a:r>
              <a:t>Thinking Outside the Bots </a:t>
            </a:r>
            <a:endParaRPr sz="1100"/>
          </a:p>
          <a:p>
            <a:pPr algn="ctr">
              <a:defRPr sz="1500">
                <a:solidFill>
                  <a:srgbClr val="FFFFFF"/>
                </a:solidFill>
                <a:latin typeface="Helvetica Neue"/>
                <a:ea typeface="Helvetica Neue"/>
                <a:cs typeface="Helvetica Neue"/>
                <a:sym typeface="Helvetica Neue"/>
              </a:defRPr>
            </a:pPr>
            <a:r>
              <a:t>Webinar Series</a:t>
            </a:r>
          </a:p>
        </p:txBody>
      </p:sp>
    </p:spTree>
    <p:extLst>
      <p:ext uri="{BB962C8B-B14F-4D97-AF65-F5344CB8AC3E}">
        <p14:creationId xmlns:p14="http://schemas.microsoft.com/office/powerpoint/2010/main" val="326298673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4_Blank">
    <p:spTree>
      <p:nvGrpSpPr>
        <p:cNvPr id="1" name=""/>
        <p:cNvGrpSpPr/>
        <p:nvPr/>
      </p:nvGrpSpPr>
      <p:grpSpPr>
        <a:xfrm>
          <a:off x="0" y="0"/>
          <a:ext cx="0" cy="0"/>
          <a:chOff x="0" y="0"/>
          <a:chExt cx="0" cy="0"/>
        </a:xfrm>
      </p:grpSpPr>
      <p:sp>
        <p:nvSpPr>
          <p:cNvPr id="1576"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577"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578"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579" name="Slide Number"/>
          <p:cNvSpPr txBox="1">
            <a:spLocks noGrp="1"/>
          </p:cNvSpPr>
          <p:nvPr>
            <p:ph type="sldNum" sz="quarter" idx="2"/>
          </p:nvPr>
        </p:nvSpPr>
        <p:spPr>
          <a:xfrm>
            <a:off x="8518591" y="4783454"/>
            <a:ext cx="168090" cy="147831"/>
          </a:xfrm>
          <a:prstGeom prst="rect">
            <a:avLst/>
          </a:prstGeom>
        </p:spPr>
        <p:txBody>
          <a:bodyPr lIns="0" tIns="0" rIns="0" bIns="0" anchor="t"/>
          <a:lstStyle>
            <a:lvl1pPr>
              <a:defRPr sz="11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15271653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586" name="Google Shape;689;p6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1587" name="Google Shape;691;p60" descr="Google Shape;691;p6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1588" name="Google Shape;692;p6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1589" name="Title Text"/>
          <p:cNvSpPr txBox="1">
            <a:spLocks noGrp="1"/>
          </p:cNvSpPr>
          <p:nvPr>
            <p:ph type="title"/>
          </p:nvPr>
        </p:nvSpPr>
        <p:spPr>
          <a:xfrm>
            <a:off x="203834" y="282415"/>
            <a:ext cx="8736302" cy="293401"/>
          </a:xfrm>
          <a:prstGeom prst="rect">
            <a:avLst/>
          </a:prstGeom>
        </p:spPr>
        <p:txBody>
          <a:bodyPr lIns="0" tIns="0" rIns="0" bIns="0"/>
          <a:lstStyle>
            <a:lvl1pPr>
              <a:defRPr sz="1800">
                <a:solidFill>
                  <a:srgbClr val="FFFFFF"/>
                </a:solidFill>
                <a:latin typeface="Calibri"/>
                <a:ea typeface="Calibri"/>
                <a:cs typeface="Calibri"/>
                <a:sym typeface="Calibri"/>
              </a:defRPr>
            </a:lvl1pPr>
          </a:lstStyle>
          <a:p>
            <a:r>
              <a:t>Title Text</a:t>
            </a:r>
          </a:p>
        </p:txBody>
      </p:sp>
      <p:sp>
        <p:nvSpPr>
          <p:cNvPr id="1590" name="Body Level One…"/>
          <p:cNvSpPr txBox="1">
            <a:spLocks noGrp="1"/>
          </p:cNvSpPr>
          <p:nvPr>
            <p:ph type="body" sz="quarter" idx="1"/>
          </p:nvPr>
        </p:nvSpPr>
        <p:spPr>
          <a:xfrm>
            <a:off x="1371600" y="2880360"/>
            <a:ext cx="6400800" cy="1285801"/>
          </a:xfrm>
          <a:prstGeom prst="rect">
            <a:avLst/>
          </a:prstGeom>
        </p:spPr>
        <p:txBody>
          <a:bodyPr lIns="0" tIns="0" rIns="0" bIns="0"/>
          <a:lstStyle>
            <a:lvl1pPr marL="355600" indent="-254000">
              <a:buClrTx/>
              <a:buSzTx/>
              <a:buFontTx/>
              <a:buNone/>
              <a:defRPr sz="1100"/>
            </a:lvl1pPr>
            <a:lvl2pPr marL="355600" indent="228600">
              <a:buClrTx/>
              <a:buSzTx/>
              <a:buFontTx/>
              <a:buNone/>
              <a:defRPr sz="1100"/>
            </a:lvl2pPr>
            <a:lvl3pPr marL="355600" indent="698500">
              <a:buClrTx/>
              <a:buSzTx/>
              <a:buFontTx/>
              <a:buNone/>
              <a:defRPr sz="1100"/>
            </a:lvl3pPr>
            <a:lvl4pPr marL="355600" indent="1168400">
              <a:buClrTx/>
              <a:buSzTx/>
              <a:buFontTx/>
              <a:buNone/>
              <a:defRPr sz="1100"/>
            </a:lvl4pPr>
            <a:lvl5pPr marL="355600" indent="1625600">
              <a:buClrTx/>
              <a:buSzTx/>
              <a:buFontTx/>
              <a:buNone/>
              <a:defRPr sz="1100"/>
            </a:lvl5pPr>
          </a:lstStyle>
          <a:p>
            <a:r>
              <a:t>Body Level One</a:t>
            </a:r>
          </a:p>
          <a:p>
            <a:pPr lvl="1"/>
            <a:r>
              <a:t>Body Level Two</a:t>
            </a:r>
          </a:p>
          <a:p>
            <a:pPr lvl="2"/>
            <a:r>
              <a:t>Body Level Three</a:t>
            </a:r>
          </a:p>
          <a:p>
            <a:pPr lvl="3"/>
            <a:r>
              <a:t>Body Level Four</a:t>
            </a:r>
          </a:p>
          <a:p>
            <a:pPr lvl="4"/>
            <a:r>
              <a:t>Body Level Five</a:t>
            </a:r>
          </a:p>
        </p:txBody>
      </p:sp>
      <p:sp>
        <p:nvSpPr>
          <p:cNvPr id="1591" name="Slide Number"/>
          <p:cNvSpPr txBox="1">
            <a:spLocks noGrp="1"/>
          </p:cNvSpPr>
          <p:nvPr>
            <p:ph type="sldNum" sz="quarter" idx="2"/>
          </p:nvPr>
        </p:nvSpPr>
        <p:spPr>
          <a:xfrm>
            <a:off x="8518591" y="4783454"/>
            <a:ext cx="168090" cy="147831"/>
          </a:xfrm>
          <a:prstGeom prst="rect">
            <a:avLst/>
          </a:prstGeom>
        </p:spPr>
        <p:txBody>
          <a:bodyPr lIns="0" tIns="0" rIns="0" bIns="0" anchor="t"/>
          <a:lstStyle>
            <a:lvl1pPr>
              <a:defRPr sz="11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16325995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88695235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0"/>
            <a:ext cx="4800600" cy="1021556"/>
          </a:xfrm>
        </p:spPr>
        <p:txBody>
          <a:bodyPr anchor="t"/>
          <a:lstStyle>
            <a:lvl1pPr algn="l">
              <a:defRPr sz="40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2133600" y="1160860"/>
            <a:ext cx="4800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401683208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BB36012-79D2-4C59-B035-F38395D1A13C}"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161217007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9715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51372"/>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715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451372"/>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B36012-79D2-4C59-B035-F38395D1A13C}"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399164402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B36012-79D2-4C59-B035-F38395D1A13C}"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32515079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36012-79D2-4C59-B035-F38395D1A13C}"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296851962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275149063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0"/>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B36012-79D2-4C59-B035-F38395D1A13C}"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201414452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0" y="400050"/>
            <a:ext cx="2667000" cy="742950"/>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533400" y="4572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0" y="1143000"/>
            <a:ext cx="2667000" cy="2400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B36012-79D2-4C59-B035-F38395D1A13C}"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400790730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425633946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368022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64747312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2590800" y="2344500"/>
            <a:ext cx="6324600" cy="628650"/>
          </a:xfrm>
        </p:spPr>
        <p:txBody>
          <a:bodyP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6"/>
          </p:nvPr>
        </p:nvSpPr>
        <p:spPr>
          <a:xfrm>
            <a:off x="2590800" y="1143000"/>
            <a:ext cx="6324600" cy="628650"/>
          </a:xfrm>
        </p:spPr>
        <p:txBody>
          <a:bodyPr>
            <a:normAutofit/>
          </a:bodyPr>
          <a:lstStyle>
            <a:lvl1pPr marL="57150" indent="0">
              <a:buFontTx/>
              <a:buNone/>
              <a:defRPr sz="1800" baseline="0"/>
            </a:lvl1pPr>
          </a:lstStyle>
          <a:p>
            <a:pPr lvl="0"/>
            <a:r>
              <a:rPr lang="en-US" dirty="0"/>
              <a:t>Click to edit Master text styles</a:t>
            </a:r>
          </a:p>
        </p:txBody>
      </p:sp>
      <p:sp>
        <p:nvSpPr>
          <p:cNvPr id="14" name="Text Placeholder 8"/>
          <p:cNvSpPr>
            <a:spLocks noGrp="1"/>
          </p:cNvSpPr>
          <p:nvPr>
            <p:ph type="body" sz="quarter" idx="17"/>
          </p:nvPr>
        </p:nvSpPr>
        <p:spPr>
          <a:xfrm>
            <a:off x="2590800" y="1743750"/>
            <a:ext cx="6324600" cy="628650"/>
          </a:xfrm>
        </p:spPr>
        <p:txBody>
          <a:bodyPr>
            <a:normAutofit/>
          </a:bodyPr>
          <a:lstStyle>
            <a:lvl1pPr marL="57150" indent="0">
              <a:buFontTx/>
              <a:buNone/>
              <a:defRPr sz="1800" baseline="0"/>
            </a:lvl1pPr>
          </a:lstStyle>
          <a:p>
            <a:pPr lvl="0"/>
            <a:r>
              <a:rPr lang="en-US" dirty="0"/>
              <a:t>Click to edit Master text styles</a:t>
            </a:r>
          </a:p>
        </p:txBody>
      </p:sp>
      <p:sp>
        <p:nvSpPr>
          <p:cNvPr id="15" name="Text Placeholder 8"/>
          <p:cNvSpPr>
            <a:spLocks noGrp="1"/>
          </p:cNvSpPr>
          <p:nvPr>
            <p:ph type="body" sz="quarter" idx="18"/>
          </p:nvPr>
        </p:nvSpPr>
        <p:spPr>
          <a:xfrm>
            <a:off x="2590800" y="2945250"/>
            <a:ext cx="6324600" cy="628650"/>
          </a:xfrm>
        </p:spPr>
        <p:txBody>
          <a:bodyPr>
            <a:normAutofit/>
          </a:bodyPr>
          <a:lstStyle>
            <a:lvl1pPr marL="57150" indent="0">
              <a:buFontTx/>
              <a:buNone/>
              <a:defRPr sz="1800" baseline="0"/>
            </a:lvl1pPr>
          </a:lstStyle>
          <a:p>
            <a:pPr lvl="0"/>
            <a:r>
              <a:rPr lang="en-US" dirty="0"/>
              <a:t>Click to edit Master text styles</a:t>
            </a:r>
          </a:p>
        </p:txBody>
      </p:sp>
      <p:sp>
        <p:nvSpPr>
          <p:cNvPr id="11" name="Title 1"/>
          <p:cNvSpPr>
            <a:spLocks noGrp="1"/>
          </p:cNvSpPr>
          <p:nvPr>
            <p:ph type="title"/>
          </p:nvPr>
        </p:nvSpPr>
        <p:spPr>
          <a:xfrm>
            <a:off x="457200" y="205978"/>
            <a:ext cx="8229600" cy="857250"/>
          </a:xfrm>
        </p:spPr>
        <p:txBody>
          <a:bodyPr/>
          <a:lstStyle/>
          <a:p>
            <a:r>
              <a:rPr lang="en-US" dirty="0"/>
              <a:t>Click to edit Master title style</a:t>
            </a:r>
          </a:p>
        </p:txBody>
      </p:sp>
    </p:spTree>
    <p:extLst>
      <p:ext uri="{BB962C8B-B14F-4D97-AF65-F5344CB8AC3E}">
        <p14:creationId xmlns:p14="http://schemas.microsoft.com/office/powerpoint/2010/main" val="127259024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084848"/>
            <a:ext cx="3505200" cy="3144252"/>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1085850"/>
            <a:ext cx="3429000" cy="3200400"/>
          </a:xfrm>
        </p:spPr>
        <p:txBody>
          <a:bodyPr>
            <a:normAutofit/>
          </a:bodyPr>
          <a:lstStyle>
            <a:lvl1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1pPr>
            <a:lvl2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2pPr>
            <a:lvl3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3pPr>
            <a:lvl4pPr marL="0" indent="0" algn="l" defTabSz="914400" rtl="0" eaLnBrk="1" latinLnBrk="0" hangingPunct="1">
              <a:spcBef>
                <a:spcPct val="20000"/>
              </a:spcBef>
              <a:buFontTx/>
              <a:buNone/>
              <a:defRPr lang="en-US" sz="1600" b="0" kern="1200" dirty="0" smtClean="0">
                <a:ln w="6350">
                  <a:noFill/>
                </a:ln>
                <a:solidFill>
                  <a:schemeClr val="tx1"/>
                </a:solidFill>
                <a:effectLst/>
                <a:latin typeface="+mn-lt"/>
                <a:ea typeface="+mn-ea"/>
                <a:cs typeface="+mn-cs"/>
              </a:defRPr>
            </a:lvl4pPr>
            <a:lvl5pPr marL="0" indent="0" algn="l" defTabSz="914400" rtl="0" eaLnBrk="1" latinLnBrk="0" hangingPunct="1">
              <a:spcBef>
                <a:spcPct val="20000"/>
              </a:spcBef>
              <a:buFontTx/>
              <a:buNone/>
              <a:defRPr lang="en-US" sz="1600" b="0" kern="1200" dirty="0">
                <a:ln w="6350">
                  <a:noFill/>
                </a:ln>
                <a:solidFill>
                  <a:schemeClr val="tx1"/>
                </a:solidFill>
                <a:effectLst/>
                <a:latin typeface="+mn-lt"/>
                <a:ea typeface="+mn-ea"/>
                <a:cs typeface="+mn-cs"/>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a:t>Copyright 2010</a:t>
            </a:r>
            <a:endParaRPr lang="en-US" dirty="0"/>
          </a:p>
        </p:txBody>
      </p:sp>
      <p:sp>
        <p:nvSpPr>
          <p:cNvPr id="7" name="Title 1"/>
          <p:cNvSpPr>
            <a:spLocks noGrp="1"/>
          </p:cNvSpPr>
          <p:nvPr>
            <p:ph type="title"/>
          </p:nvPr>
        </p:nvSpPr>
        <p:spPr>
          <a:xfrm>
            <a:off x="457200" y="205978"/>
            <a:ext cx="8229600" cy="857250"/>
          </a:xfrm>
        </p:spPr>
        <p:txBody>
          <a:bodyPr/>
          <a:lstStyle/>
          <a:p>
            <a:r>
              <a:rPr lang="en-US" dirty="0"/>
              <a:t>Click to edit Master title style</a:t>
            </a:r>
          </a:p>
        </p:txBody>
      </p:sp>
    </p:spTree>
    <p:extLst>
      <p:ext uri="{BB962C8B-B14F-4D97-AF65-F5344CB8AC3E}">
        <p14:creationId xmlns:p14="http://schemas.microsoft.com/office/powerpoint/2010/main" val="343991608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457200" y="2400301"/>
            <a:ext cx="27432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3238500" y="2400301"/>
            <a:ext cx="2743200" cy="16001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6019800" y="2400301"/>
            <a:ext cx="2667000" cy="1600199"/>
          </a:xfrm>
        </p:spPr>
        <p:txBody>
          <a:bodyPr lIns="274320" tIns="0" rIns="182880">
            <a:normAutofit/>
          </a:bodyPr>
          <a:lstStyle>
            <a:lvl1pPr>
              <a:lnSpc>
                <a:spcPts val="2000"/>
              </a:lnSpc>
              <a:defRPr lang="en-US" sz="18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lnSpc>
                <a:spcPts val="2000"/>
              </a:lnSpc>
              <a:spcBef>
                <a:spcPct val="20000"/>
              </a:spcBef>
              <a:buFontTx/>
              <a:buNone/>
            </a:pPr>
            <a:r>
              <a:rPr lang="en-US" dirty="0"/>
              <a:t>Click to edit Master text styles</a:t>
            </a:r>
          </a:p>
        </p:txBody>
      </p:sp>
      <p:sp>
        <p:nvSpPr>
          <p:cNvPr id="15" name="Content Placeholder 2"/>
          <p:cNvSpPr>
            <a:spLocks noGrp="1"/>
          </p:cNvSpPr>
          <p:nvPr>
            <p:ph sz="half" idx="15"/>
          </p:nvPr>
        </p:nvSpPr>
        <p:spPr>
          <a:xfrm>
            <a:off x="457200" y="1085849"/>
            <a:ext cx="2743200" cy="1257301"/>
          </a:xfrm>
        </p:spPr>
        <p:txBody>
          <a:bodyPr>
            <a:no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3276600" y="1085849"/>
            <a:ext cx="2667000" cy="1257301"/>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6019800" y="1085849"/>
            <a:ext cx="2667000" cy="1257301"/>
          </a:xfrm>
        </p:spPr>
        <p:txBody>
          <a:bodyPr>
            <a:normAutofit/>
          </a:bodyPr>
          <a:lstStyle>
            <a:lvl1pPr>
              <a:defRPr lang="en-US" sz="2000" kern="1200" dirty="0" smtClean="0">
                <a:solidFill>
                  <a:schemeClr val="tx1"/>
                </a:solidFill>
                <a:latin typeface="+mn-lt"/>
                <a:ea typeface="+mn-ea"/>
                <a:cs typeface="+mn-cs"/>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0" lvl="0" indent="0" algn="l" defTabSz="914400" rtl="0" eaLnBrk="1" latinLnBrk="0" hangingPunct="1">
              <a:spcBef>
                <a:spcPct val="20000"/>
              </a:spcBef>
              <a:buFontTx/>
              <a:buNone/>
            </a:pPr>
            <a:r>
              <a:rPr lang="en-US" dirty="0"/>
              <a:t>Click to edit Master text styles</a:t>
            </a:r>
          </a:p>
        </p:txBody>
      </p:sp>
      <p:sp>
        <p:nvSpPr>
          <p:cNvPr id="12" name="Title 1"/>
          <p:cNvSpPr>
            <a:spLocks noGrp="1"/>
          </p:cNvSpPr>
          <p:nvPr>
            <p:ph type="title"/>
          </p:nvPr>
        </p:nvSpPr>
        <p:spPr>
          <a:xfrm>
            <a:off x="457200" y="205978"/>
            <a:ext cx="8229600" cy="857250"/>
          </a:xfrm>
        </p:spPr>
        <p:txBody>
          <a:bodyPr/>
          <a:lstStyle/>
          <a:p>
            <a:r>
              <a:rPr lang="en-US" dirty="0"/>
              <a:t>Click to edit Master title style</a:t>
            </a:r>
          </a:p>
        </p:txBody>
      </p:sp>
    </p:spTree>
    <p:extLst>
      <p:ext uri="{BB962C8B-B14F-4D97-AF65-F5344CB8AC3E}">
        <p14:creationId xmlns:p14="http://schemas.microsoft.com/office/powerpoint/2010/main" val="108001435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Copyright 2010</a:t>
            </a:r>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750939" y="1028700"/>
            <a:ext cx="3657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4838700" y="2796779"/>
            <a:ext cx="3581400" cy="1371600"/>
          </a:xfrm>
        </p:spPr>
        <p:txBody>
          <a:bodyPr>
            <a:normAutofit/>
          </a:bodyPr>
          <a:lstStyle>
            <a:lvl1pPr marL="0" indent="0" algn="l">
              <a:buFontTx/>
              <a:buNone/>
              <a:defRPr sz="1600" b="1">
                <a:solidFill>
                  <a:schemeClr val="tx1"/>
                </a:solidFill>
              </a:defRPr>
            </a:lvl1pPr>
            <a:lvl2pPr marL="0" indent="0" algn="l">
              <a:buFontTx/>
              <a:buNone/>
              <a:defRPr sz="1600">
                <a:solidFill>
                  <a:schemeClr val="tx1"/>
                </a:solidFill>
              </a:defRPr>
            </a:lvl2pPr>
            <a:lvl3pPr marL="0" indent="0" algn="l">
              <a:buFontTx/>
              <a:buNone/>
              <a:defRPr sz="1600">
                <a:solidFill>
                  <a:schemeClr val="tx1"/>
                </a:solidFill>
              </a:defRPr>
            </a:lvl3pPr>
            <a:lvl4pPr marL="0" indent="0" algn="l">
              <a:buFontTx/>
              <a:buNone/>
              <a:defRPr sz="1600">
                <a:solidFill>
                  <a:schemeClr val="tx1"/>
                </a:solidFill>
              </a:defRPr>
            </a:lvl4pPr>
            <a:lvl5pPr marL="0" indent="0" algn="l">
              <a:buFontTx/>
              <a:buNone/>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9" name="Content Placeholder 2"/>
          <p:cNvSpPr>
            <a:spLocks noGrp="1"/>
          </p:cNvSpPr>
          <p:nvPr>
            <p:ph sz="half" idx="14"/>
          </p:nvPr>
        </p:nvSpPr>
        <p:spPr>
          <a:xfrm>
            <a:off x="4800600" y="1028701"/>
            <a:ext cx="3657600" cy="1764506"/>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750940" y="2793207"/>
            <a:ext cx="3657599" cy="1371600"/>
          </a:xfrm>
        </p:spPr>
        <p:txBody>
          <a:bodyPr>
            <a:normAutofit/>
          </a:bodyPr>
          <a:lstStyle>
            <a:lvl1pPr marL="0" indent="0">
              <a:buFontTx/>
              <a:buNone/>
              <a:defRPr sz="1600" b="1">
                <a:solidFill>
                  <a:schemeClr val="tx1"/>
                </a:solidFill>
              </a:defRPr>
            </a:lvl1pPr>
            <a:lvl2pPr marL="0" indent="0">
              <a:buFontTx/>
              <a:buNone/>
              <a:defRPr sz="1600">
                <a:solidFill>
                  <a:schemeClr val="tx1"/>
                </a:solidFill>
              </a:defRPr>
            </a:lvl2pPr>
            <a:lvl3pPr marL="0" indent="0">
              <a:buFontTx/>
              <a:buNone/>
              <a:defRPr sz="1600">
                <a:solidFill>
                  <a:schemeClr val="tx1"/>
                </a:solidFill>
              </a:defRPr>
            </a:lvl3pPr>
            <a:lvl4pPr marL="0" indent="0">
              <a:buFontTx/>
              <a:buNone/>
              <a:defRPr sz="1600">
                <a:solidFill>
                  <a:schemeClr val="tx1"/>
                </a:solidFill>
              </a:defRPr>
            </a:lvl4pPr>
            <a:lvl5pPr marL="0" indent="0">
              <a:buFontTx/>
              <a:buNone/>
              <a:defRPr sz="16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Level 2</a:t>
            </a:r>
          </a:p>
          <a:p>
            <a:pPr lvl="2"/>
            <a:r>
              <a:rPr lang="en-US" dirty="0"/>
              <a:t>Level 3</a:t>
            </a:r>
          </a:p>
          <a:p>
            <a:pPr lvl="3"/>
            <a:r>
              <a:rPr lang="en-US" dirty="0"/>
              <a:t>Level 4</a:t>
            </a:r>
          </a:p>
          <a:p>
            <a:pPr lvl="4"/>
            <a:r>
              <a:rPr lang="en-US" dirty="0"/>
              <a:t>Level 5</a:t>
            </a:r>
          </a:p>
        </p:txBody>
      </p:sp>
      <p:sp>
        <p:nvSpPr>
          <p:cNvPr id="12" name="Title 1"/>
          <p:cNvSpPr>
            <a:spLocks noGrp="1"/>
          </p:cNvSpPr>
          <p:nvPr>
            <p:ph type="title"/>
          </p:nvPr>
        </p:nvSpPr>
        <p:spPr>
          <a:xfrm>
            <a:off x="457200" y="205978"/>
            <a:ext cx="8229600" cy="857250"/>
          </a:xfrm>
        </p:spPr>
        <p:txBody>
          <a:bodyPr/>
          <a:lstStyle/>
          <a:p>
            <a:r>
              <a:rPr lang="en-US" dirty="0"/>
              <a:t>Click to edit Master title style</a:t>
            </a:r>
          </a:p>
        </p:txBody>
      </p:sp>
    </p:spTree>
    <p:extLst>
      <p:ext uri="{BB962C8B-B14F-4D97-AF65-F5344CB8AC3E}">
        <p14:creationId xmlns:p14="http://schemas.microsoft.com/office/powerpoint/2010/main" val="233066995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estions contac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66800" y="1085850"/>
            <a:ext cx="3048000" cy="2628900"/>
          </a:xfrm>
        </p:spPr>
        <p:txBody>
          <a:bodyPr/>
          <a:lstStyle>
            <a:lvl1pPr marL="0" indent="0" algn="ctr">
              <a:lnSpc>
                <a:spcPts val="16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a:t>Copyright 2010</a:t>
            </a:r>
            <a:endParaRPr lang="en-US" dirty="0"/>
          </a:p>
        </p:txBody>
      </p:sp>
      <p:sp>
        <p:nvSpPr>
          <p:cNvPr id="6" name="Title 1"/>
          <p:cNvSpPr>
            <a:spLocks noGrp="1"/>
          </p:cNvSpPr>
          <p:nvPr>
            <p:ph type="title"/>
          </p:nvPr>
        </p:nvSpPr>
        <p:spPr>
          <a:xfrm>
            <a:off x="457200" y="205978"/>
            <a:ext cx="8229600" cy="857250"/>
          </a:xfrm>
        </p:spPr>
        <p:txBody>
          <a:bodyPr/>
          <a:lstStyle/>
          <a:p>
            <a:r>
              <a:rPr lang="en-US" dirty="0"/>
              <a:t>Click to edit Master title style</a:t>
            </a:r>
          </a:p>
        </p:txBody>
      </p:sp>
    </p:spTree>
    <p:extLst>
      <p:ext uri="{BB962C8B-B14F-4D97-AF65-F5344CB8AC3E}">
        <p14:creationId xmlns:p14="http://schemas.microsoft.com/office/powerpoint/2010/main" val="407734528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6711-25CB-439E-94E6-4B12E8E51CE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BC338CA-2561-4482-A757-3FB471F87F1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A90201A-E449-425C-95FC-7C4709131631}"/>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5" name="Footer Placeholder 4">
            <a:extLst>
              <a:ext uri="{FF2B5EF4-FFF2-40B4-BE49-F238E27FC236}">
                <a16:creationId xmlns:a16="http://schemas.microsoft.com/office/drawing/2014/main" id="{7441EC6E-F41D-4B08-A987-33DE2510C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EF30B-3BDD-4C09-B7F2-F388D8A789EB}"/>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4038961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0"/>
            <a:ext cx="4800600" cy="1021556"/>
          </a:xfrm>
        </p:spPr>
        <p:txBody>
          <a:bodyPr anchor="t"/>
          <a:lstStyle>
            <a:lvl1pPr algn="l">
              <a:defRPr sz="4000" b="0"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2133600" y="1160860"/>
            <a:ext cx="48006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B36012-79D2-4C59-B035-F38395D1A13C}" type="datetimeFigureOut">
              <a:rPr lang="en-US" smtClean="0"/>
              <a:t>8/6/2019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410167532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49B9E-B4BE-4E2F-9C56-82570DF099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9C34EB-2EF3-4FA5-917F-D56F1923BB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7580F6-61BA-4FC6-A15C-217BA23FA842}"/>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5" name="Footer Placeholder 4">
            <a:extLst>
              <a:ext uri="{FF2B5EF4-FFF2-40B4-BE49-F238E27FC236}">
                <a16:creationId xmlns:a16="http://schemas.microsoft.com/office/drawing/2014/main" id="{AF49E468-4374-4003-B328-D866744B7B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5E088-4826-4EDD-932D-CEA95F55A50F}"/>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287477046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9D12-80C0-4764-93C5-D046030B956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4FE5A33-3147-4D40-9DE3-FB35C0DB874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B8A2A7-4CDD-422F-96EC-BE639E468344}"/>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5" name="Footer Placeholder 4">
            <a:extLst>
              <a:ext uri="{FF2B5EF4-FFF2-40B4-BE49-F238E27FC236}">
                <a16:creationId xmlns:a16="http://schemas.microsoft.com/office/drawing/2014/main" id="{E8406AD6-D4ED-4E1A-9140-A0EC59765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859B5-9461-4596-B4EA-781EEA0099B0}"/>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339962903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6DAD-CFAD-4C1C-BF71-886B3F4AE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708AE-95A5-4610-94E1-19A433896C0E}"/>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763518-28A7-4184-AFF4-F4277B2D1354}"/>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4E7A30-42FA-437E-977A-6F806B0863B4}"/>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6" name="Footer Placeholder 5">
            <a:extLst>
              <a:ext uri="{FF2B5EF4-FFF2-40B4-BE49-F238E27FC236}">
                <a16:creationId xmlns:a16="http://schemas.microsoft.com/office/drawing/2014/main" id="{F643B2A8-797F-4196-9713-271345E6BD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38C09-0229-49B7-A2AA-7484E1272206}"/>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334416747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5FE4D-1C3C-41CB-962F-69511249019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7A5D72-0EB4-46E1-92DA-823CEA4F919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67D3016-DDC4-4082-BD3F-53FAAD1A9F8F}"/>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12195-4C27-4CE0-A1DF-C34273FF269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2E79054-5069-46AE-BF75-72AE74D52DE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EE92D1-AF4B-4524-B4F8-A7330B4151A7}"/>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8" name="Footer Placeholder 7">
            <a:extLst>
              <a:ext uri="{FF2B5EF4-FFF2-40B4-BE49-F238E27FC236}">
                <a16:creationId xmlns:a16="http://schemas.microsoft.com/office/drawing/2014/main" id="{801F6746-4102-4D20-B645-3580382278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C52673-E96E-4E0F-B538-83A95CAA5F15}"/>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284379727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3DF2-A79C-42C7-AF64-0F17639833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A8C4A9-965A-4568-9D05-F0FA6EEE229F}"/>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4" name="Footer Placeholder 3">
            <a:extLst>
              <a:ext uri="{FF2B5EF4-FFF2-40B4-BE49-F238E27FC236}">
                <a16:creationId xmlns:a16="http://schemas.microsoft.com/office/drawing/2014/main" id="{9CA53D37-9758-4C80-A871-E6CFB83F07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7DA346-6C10-4567-8921-5FFBFD274B69}"/>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307588049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B8AECC-F069-4A9E-87C0-C666DC538F80}"/>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3" name="Footer Placeholder 2">
            <a:extLst>
              <a:ext uri="{FF2B5EF4-FFF2-40B4-BE49-F238E27FC236}">
                <a16:creationId xmlns:a16="http://schemas.microsoft.com/office/drawing/2014/main" id="{04B1B790-32D4-40BC-89DB-C41026978A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E63633-0289-4033-822C-F10473BDA698}"/>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409535537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55E4C-3BCC-45AA-9C8A-3760062D243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B761EC2-DBE8-4766-BFF5-443E4159E6BA}"/>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F44BF3-15D4-4F10-9AD0-073DABE46D3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FEDCD31-6DCE-4982-AE66-03C27E194076}"/>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6" name="Footer Placeholder 5">
            <a:extLst>
              <a:ext uri="{FF2B5EF4-FFF2-40B4-BE49-F238E27FC236}">
                <a16:creationId xmlns:a16="http://schemas.microsoft.com/office/drawing/2014/main" id="{48A368FD-6E76-4A5E-BCF1-ADA2857822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8F8B4-5E50-47F7-B529-9132C989B05E}"/>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203816109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C5C0D-00E7-4DD2-B7B4-8B302A9DDD5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F17F993-1847-42EA-85A9-F537FA556E2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EBE9867-BA6B-4450-AD4E-D1BDA8E3F9D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0CF7989-C684-43E8-B02E-6BD3FC4B6482}"/>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6" name="Footer Placeholder 5">
            <a:extLst>
              <a:ext uri="{FF2B5EF4-FFF2-40B4-BE49-F238E27FC236}">
                <a16:creationId xmlns:a16="http://schemas.microsoft.com/office/drawing/2014/main" id="{4F6D66D5-FE79-418F-94A4-FAE53ABC9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7FFB8-F78B-43A9-95AD-9E7AD49A4DA5}"/>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365901920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FBE72-3D5D-41C9-8CFE-723C4E6B42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2EA606-709F-48D2-A04D-3A8CC9BE53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E18D7-B836-4DE0-A449-E15F453E15C4}"/>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5" name="Footer Placeholder 4">
            <a:extLst>
              <a:ext uri="{FF2B5EF4-FFF2-40B4-BE49-F238E27FC236}">
                <a16:creationId xmlns:a16="http://schemas.microsoft.com/office/drawing/2014/main" id="{861A312B-1736-4CFA-AC4D-FB39C25BCD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3C2B8-A7F2-476B-89B4-4BD50554922D}"/>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217022465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4EDB8F-4C24-406B-BC8A-E791BE8821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3729AD-C62C-4309-8505-CE6A6CFE595A}"/>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F6A95E-3A0F-413C-9B93-B811448F7855}"/>
              </a:ext>
            </a:extLst>
          </p:cNvPr>
          <p:cNvSpPr>
            <a:spLocks noGrp="1"/>
          </p:cNvSpPr>
          <p:nvPr>
            <p:ph type="dt" sz="half" idx="10"/>
          </p:nvPr>
        </p:nvSpPr>
        <p:spPr/>
        <p:txBody>
          <a:bodyPr/>
          <a:lstStyle/>
          <a:p>
            <a:fld id="{40867561-2B1C-4839-93B2-628CAEB8283E}" type="datetimeFigureOut">
              <a:rPr lang="en-US" smtClean="0"/>
              <a:t>8/6/2019</a:t>
            </a:fld>
            <a:endParaRPr lang="en-US"/>
          </a:p>
        </p:txBody>
      </p:sp>
      <p:sp>
        <p:nvSpPr>
          <p:cNvPr id="5" name="Footer Placeholder 4">
            <a:extLst>
              <a:ext uri="{FF2B5EF4-FFF2-40B4-BE49-F238E27FC236}">
                <a16:creationId xmlns:a16="http://schemas.microsoft.com/office/drawing/2014/main" id="{0935A832-5C77-4A81-B9E7-738A14B90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41792-CC41-4A1C-8753-B7575AFFD5B4}"/>
              </a:ext>
            </a:extLst>
          </p:cNvPr>
          <p:cNvSpPr>
            <a:spLocks noGrp="1"/>
          </p:cNvSpPr>
          <p:nvPr>
            <p:ph type="sldNum" sz="quarter" idx="12"/>
          </p:nvPr>
        </p:nvSpPr>
        <p:spPr/>
        <p:txBody>
          <a:bodyPr/>
          <a:lstStyle/>
          <a:p>
            <a:fld id="{8C5E3DAA-64B1-4AE1-ACE1-64B8132134BB}" type="slidenum">
              <a:rPr lang="en-US" smtClean="0"/>
              <a:t>‹#›</a:t>
            </a:fld>
            <a:endParaRPr lang="en-US"/>
          </a:p>
        </p:txBody>
      </p:sp>
    </p:spTree>
    <p:extLst>
      <p:ext uri="{BB962C8B-B14F-4D97-AF65-F5344CB8AC3E}">
        <p14:creationId xmlns:p14="http://schemas.microsoft.com/office/powerpoint/2010/main" val="403009948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1"/>
            <a:ext cx="4038600" cy="3394472"/>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BB36012-79D2-4C59-B035-F38395D1A13C}"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327977137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940B6-36FB-4FBC-BBD7-90E54F9EE13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D24BC49-58E5-4609-8758-3F7C0435BB2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9EA232-17F9-401D-A065-165300E85136}"/>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5" name="Footer Placeholder 4">
            <a:extLst>
              <a:ext uri="{FF2B5EF4-FFF2-40B4-BE49-F238E27FC236}">
                <a16:creationId xmlns:a16="http://schemas.microsoft.com/office/drawing/2014/main" id="{D702F791-0AD9-4698-99CC-D70E08636B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3B937-6862-4B33-AB4F-953128DD8311}"/>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24310722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95657-8EA0-49E0-ABFB-DC1DFF5437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B3A960-0C34-45F0-B3A5-4F8F87AA00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C660F-6C82-4885-AB1D-39EBDBA60149}"/>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5" name="Footer Placeholder 4">
            <a:extLst>
              <a:ext uri="{FF2B5EF4-FFF2-40B4-BE49-F238E27FC236}">
                <a16:creationId xmlns:a16="http://schemas.microsoft.com/office/drawing/2014/main" id="{8BDC43D6-047B-4FB8-88E4-B8F240DEE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C2F20F-3751-4F33-86A5-50CD2D1A56B2}"/>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211285800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690F4-78B9-453C-A360-2D1664F3299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1662909-633D-464C-9D1D-7C421C9AC6B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4CA2FD-7AD5-4727-81B5-B51F82EECB62}"/>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5" name="Footer Placeholder 4">
            <a:extLst>
              <a:ext uri="{FF2B5EF4-FFF2-40B4-BE49-F238E27FC236}">
                <a16:creationId xmlns:a16="http://schemas.microsoft.com/office/drawing/2014/main" id="{E53FEF79-B93F-48E4-9126-3C84C3DAF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9DABAA-ABF5-4FE8-97AC-92B5A534EC5A}"/>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78048062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3E679-A5D5-4661-A5CB-5250E1424D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D16A2-4461-4DE4-97B0-035FD6191F8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E5361-0F36-40BF-AF33-DCCBFCDB740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1ED71A-6E84-4190-A713-7DB9CCD2D9F0}"/>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6" name="Footer Placeholder 5">
            <a:extLst>
              <a:ext uri="{FF2B5EF4-FFF2-40B4-BE49-F238E27FC236}">
                <a16:creationId xmlns:a16="http://schemas.microsoft.com/office/drawing/2014/main" id="{E05A6578-0B3C-4C6A-BE78-36B9E0E072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CB4F78-90E4-4738-925B-44004BAECE8E}"/>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144854793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1F5AE-556F-45AF-BBEC-E311B59A1C8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324BAC-64F7-49C3-AF54-0855A69C448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25708DE-BB31-4023-A47A-82A1EEF4AD2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4CC6FB-9BD2-42D9-8811-7BD70AEEF66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19E34-C4A3-46E1-9350-271DB6CDA20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B2B930-E77F-49F9-BEA1-6350C601C4A6}"/>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8" name="Footer Placeholder 7">
            <a:extLst>
              <a:ext uri="{FF2B5EF4-FFF2-40B4-BE49-F238E27FC236}">
                <a16:creationId xmlns:a16="http://schemas.microsoft.com/office/drawing/2014/main" id="{322F8A6B-ADDC-4857-A75D-2F7B94B5B8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1F0EC7-8D95-49FF-BFC6-5DA3280ED7CE}"/>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234249551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4F83-66F8-4F2F-8BAB-9833386B5F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A6EE98-7919-4676-A28B-B09974FA9A1D}"/>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4" name="Footer Placeholder 3">
            <a:extLst>
              <a:ext uri="{FF2B5EF4-FFF2-40B4-BE49-F238E27FC236}">
                <a16:creationId xmlns:a16="http://schemas.microsoft.com/office/drawing/2014/main" id="{CFC6A137-B7CF-4D5D-A796-BC421FF0E0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7427F7-C6AE-47C9-BCFD-FA89E2661E19}"/>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340387628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EB905-4CE5-45B0-A978-E14573D0C83C}"/>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3" name="Footer Placeholder 2">
            <a:extLst>
              <a:ext uri="{FF2B5EF4-FFF2-40B4-BE49-F238E27FC236}">
                <a16:creationId xmlns:a16="http://schemas.microsoft.com/office/drawing/2014/main" id="{04050564-B106-4B28-AC21-3259996214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49C0BA-5CBE-4378-A722-738C7EEF79FE}"/>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122525377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6D37-2558-4574-81D5-A7C0DFB2F79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EC2CC32-F457-4DA5-8C14-DCC3027D67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B17C6F-1C0C-435C-BED2-DCC1A14B382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6162D44-8F48-4B9A-9399-26DACD3E87E3}"/>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6" name="Footer Placeholder 5">
            <a:extLst>
              <a:ext uri="{FF2B5EF4-FFF2-40B4-BE49-F238E27FC236}">
                <a16:creationId xmlns:a16="http://schemas.microsoft.com/office/drawing/2014/main" id="{774D998A-C5D8-4366-8C37-9EAD4821F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B7D04-2D2C-4352-A381-730C65A40AE0}"/>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283148543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32063-5D61-4381-8585-08DC00664D9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70E1D7-2349-4C1E-A42F-943A85F8CB3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B762DFE7-3BE9-4FDE-9000-BD6512BDC87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27C2079-B343-4A06-9C5B-CA05D67DE35D}"/>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6" name="Footer Placeholder 5">
            <a:extLst>
              <a:ext uri="{FF2B5EF4-FFF2-40B4-BE49-F238E27FC236}">
                <a16:creationId xmlns:a16="http://schemas.microsoft.com/office/drawing/2014/main" id="{20AB1C62-85FB-4BD3-A3A6-D275039A8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C8F8DB-0050-4D7E-BB70-3DCED526C88A}"/>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17846430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1BAA0-45A7-48F6-8CC9-EFF87B2212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8FF48D-C8A0-417A-8823-1B0CD41491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25B53-8C63-432F-AFD4-31B16FD83A5D}"/>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5" name="Footer Placeholder 4">
            <a:extLst>
              <a:ext uri="{FF2B5EF4-FFF2-40B4-BE49-F238E27FC236}">
                <a16:creationId xmlns:a16="http://schemas.microsoft.com/office/drawing/2014/main" id="{8A39F0D8-B41C-41DC-96E9-882DA5A74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59CA5-CA0E-4B72-BDD6-3C785CB5E733}"/>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417665081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971550"/>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51372"/>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971550"/>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451372"/>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B36012-79D2-4C59-B035-F38395D1A13C}" type="datetimeFigureOut">
              <a:rPr lang="en-US" smtClean="0"/>
              <a:t>8/6/2019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335677660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8688E-0CBA-48A9-88DC-A584ADA7DCB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6E8BD0-3D72-40BF-874E-4A802CA35B5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EAC193-3D4A-49A9-BB77-2447AF4B8395}"/>
              </a:ext>
            </a:extLst>
          </p:cNvPr>
          <p:cNvSpPr>
            <a:spLocks noGrp="1"/>
          </p:cNvSpPr>
          <p:nvPr>
            <p:ph type="dt" sz="half" idx="10"/>
          </p:nvPr>
        </p:nvSpPr>
        <p:spPr/>
        <p:txBody>
          <a:bodyPr/>
          <a:lstStyle/>
          <a:p>
            <a:fld id="{A5BDB1E8-4387-4FC2-91EA-699C892C0B69}" type="datetimeFigureOut">
              <a:rPr lang="en-US" smtClean="0"/>
              <a:t>8/6/2019</a:t>
            </a:fld>
            <a:endParaRPr lang="en-US"/>
          </a:p>
        </p:txBody>
      </p:sp>
      <p:sp>
        <p:nvSpPr>
          <p:cNvPr id="5" name="Footer Placeholder 4">
            <a:extLst>
              <a:ext uri="{FF2B5EF4-FFF2-40B4-BE49-F238E27FC236}">
                <a16:creationId xmlns:a16="http://schemas.microsoft.com/office/drawing/2014/main" id="{AAB42D0F-82E5-4773-BD4C-F49741EB4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47E3E-D2FE-4003-AA9B-0885C281FC66}"/>
              </a:ext>
            </a:extLst>
          </p:cNvPr>
          <p:cNvSpPr>
            <a:spLocks noGrp="1"/>
          </p:cNvSpPr>
          <p:nvPr>
            <p:ph type="sldNum" sz="quarter" idx="12"/>
          </p:nvPr>
        </p:nvSpPr>
        <p:spPr/>
        <p:txBody>
          <a:bodyPr/>
          <a:lstStyle/>
          <a:p>
            <a:fld id="{796ACD91-785F-4EC8-A7A7-62DBE63CE592}" type="slidenum">
              <a:rPr lang="en-US" smtClean="0"/>
              <a:t>‹#›</a:t>
            </a:fld>
            <a:endParaRPr lang="en-US"/>
          </a:p>
        </p:txBody>
      </p:sp>
    </p:spTree>
    <p:extLst>
      <p:ext uri="{BB962C8B-B14F-4D97-AF65-F5344CB8AC3E}">
        <p14:creationId xmlns:p14="http://schemas.microsoft.com/office/powerpoint/2010/main" val="209656740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4" name="Title Text"/>
          <p:cNvSpPr txBox="1">
            <a:spLocks noGrp="1"/>
          </p:cNvSpPr>
          <p:nvPr>
            <p:ph type="title"/>
          </p:nvPr>
        </p:nvSpPr>
        <p:spPr>
          <a:xfrm>
            <a:off x="311699" y="1794037"/>
            <a:ext cx="8520602" cy="1555501"/>
          </a:xfrm>
          <a:prstGeom prst="rect">
            <a:avLst/>
          </a:prstGeom>
        </p:spPr>
        <p:txBody>
          <a:bodyPr anchor="ctr"/>
          <a:lstStyle>
            <a:lvl1pPr algn="ctr">
              <a:defRPr sz="5200"/>
            </a:lvl1pPr>
          </a:lstStyle>
          <a:p>
            <a:r>
              <a:t>Title Text</a:t>
            </a:r>
          </a:p>
        </p:txBody>
      </p:sp>
      <p:sp>
        <p:nvSpPr>
          <p:cNvPr id="15" name="Body Level One…"/>
          <p:cNvSpPr txBox="1">
            <a:spLocks noGrp="1"/>
          </p:cNvSpPr>
          <p:nvPr>
            <p:ph type="body" sz="quarter" idx="1"/>
          </p:nvPr>
        </p:nvSpPr>
        <p:spPr>
          <a:xfrm>
            <a:off x="311699" y="3406468"/>
            <a:ext cx="8520602" cy="792601"/>
          </a:xfrm>
          <a:prstGeom prst="rect">
            <a:avLst/>
          </a:prstGeom>
        </p:spPr>
        <p:txBody>
          <a:bodyPr/>
          <a:lstStyle>
            <a:lvl1pPr marL="355600" indent="-254000" algn="ctr">
              <a:lnSpc>
                <a:spcPct val="100000"/>
              </a:lnSpc>
              <a:buClrTx/>
              <a:buSzTx/>
              <a:buFontTx/>
              <a:buNone/>
              <a:defRPr sz="2800"/>
            </a:lvl1pPr>
            <a:lvl2pPr marL="355600" indent="228600" algn="ctr">
              <a:lnSpc>
                <a:spcPct val="100000"/>
              </a:lnSpc>
              <a:buClrTx/>
              <a:buSzTx/>
              <a:buFontTx/>
              <a:buNone/>
              <a:defRPr sz="2800"/>
            </a:lvl2pPr>
            <a:lvl3pPr marL="355600" indent="698500" algn="ctr">
              <a:lnSpc>
                <a:spcPct val="100000"/>
              </a:lnSpc>
              <a:buClrTx/>
              <a:buSzTx/>
              <a:buFontTx/>
              <a:buNone/>
              <a:defRPr sz="2800"/>
            </a:lvl3pPr>
            <a:lvl4pPr marL="355600" indent="1168400" algn="ctr">
              <a:lnSpc>
                <a:spcPct val="100000"/>
              </a:lnSpc>
              <a:buClrTx/>
              <a:buSzTx/>
              <a:buFontTx/>
              <a:buNone/>
              <a:defRPr sz="2800"/>
            </a:lvl4pPr>
            <a:lvl5pPr marL="3556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Google Shape;16;p2"/>
          <p:cNvSpPr/>
          <p:nvPr/>
        </p:nvSpPr>
        <p:spPr>
          <a:xfrm rot="10800000" flipH="1">
            <a:off x="-1676" y="0"/>
            <a:ext cx="9147352" cy="156142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rgbClr val="0071C5"/>
          </a:solidFill>
          <a:ln>
            <a:solidFill>
              <a:schemeClr val="accent2">
                <a:lumOff val="21764"/>
              </a:schemeClr>
            </a:solidFill>
          </a:ln>
        </p:spPr>
        <p:txBody>
          <a:bodyPr lIns="0" tIns="0" rIns="0" bIns="0" anchor="ctr"/>
          <a:lstStyle/>
          <a:p>
            <a:endParaRPr/>
          </a:p>
        </p:txBody>
      </p:sp>
      <p:pic>
        <p:nvPicPr>
          <p:cNvPr id="18" name="Google Shape;17;p2" descr="Google Shape;17;p2"/>
          <p:cNvPicPr>
            <a:picLocks noChangeAspect="1"/>
          </p:cNvPicPr>
          <p:nvPr/>
        </p:nvPicPr>
        <p:blipFill>
          <a:blip r:embed="rId2"/>
          <a:stretch>
            <a:fillRect/>
          </a:stretch>
        </p:blipFill>
        <p:spPr>
          <a:xfrm>
            <a:off x="5519449" y="-276732"/>
            <a:ext cx="3278303" cy="2185537"/>
          </a:xfrm>
          <a:prstGeom prst="rect">
            <a:avLst/>
          </a:prstGeom>
          <a:ln w="12700">
            <a:miter lim="400000"/>
          </a:ln>
        </p:spPr>
      </p:pic>
      <p:sp>
        <p:nvSpPr>
          <p:cNvPr id="19" name="Google Shape;18;p2"/>
          <p:cNvSpPr txBox="1"/>
          <p:nvPr/>
        </p:nvSpPr>
        <p:spPr>
          <a:xfrm>
            <a:off x="166049" y="4231435"/>
            <a:ext cx="8811902" cy="713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defRPr sz="800" b="1">
                <a:solidFill>
                  <a:srgbClr val="0071C5"/>
                </a:solidFill>
              </a:defRPr>
            </a:pPr>
            <a:r>
              <a:t>Confidential Information Notice</a:t>
            </a:r>
          </a:p>
          <a:p>
            <a:pPr>
              <a:spcBef>
                <a:spcPts val="500"/>
              </a:spcBef>
              <a:defRPr sz="700">
                <a:solidFill>
                  <a:srgbClr val="0071C5"/>
                </a:solidFill>
              </a:defRPr>
            </a:pPr>
            <a:r>
              <a:t>The information contained in these documents is confidential, privileged and only for the information of the intended Hiretual employees, and shall not be used, published or redistributed without the prior written consent of Hiretual.</a:t>
            </a:r>
          </a:p>
          <a:p>
            <a:pPr>
              <a:defRPr sz="700">
                <a:solidFill>
                  <a:srgbClr val="0071C5"/>
                </a:solidFill>
              </a:defRPr>
            </a:pPr>
            <a:r>
              <a:t>You are hereby notified that any disclosure, distribution or use of any of the information contained without Hiretual’s consent is strictly prohibited. All access to the documents is monitored and may be used as evidence in court. Hiretual reserves the right to pursue any legal remedies against prohibited behaviors. </a:t>
            </a:r>
          </a:p>
        </p:txBody>
      </p:sp>
      <p:pic>
        <p:nvPicPr>
          <p:cNvPr id="20" name="Google Shape;19;p2" descr="Google Shape;19;p2"/>
          <p:cNvPicPr>
            <a:picLocks noChangeAspect="1"/>
          </p:cNvPicPr>
          <p:nvPr/>
        </p:nvPicPr>
        <p:blipFill>
          <a:blip r:embed="rId3"/>
          <a:stretch>
            <a:fillRect/>
          </a:stretch>
        </p:blipFill>
        <p:spPr>
          <a:xfrm>
            <a:off x="311699" y="449925"/>
            <a:ext cx="1306445" cy="290345"/>
          </a:xfrm>
          <a:prstGeom prst="rect">
            <a:avLst/>
          </a:prstGeom>
          <a:ln w="12700">
            <a:miter lim="400000"/>
          </a:ln>
        </p:spPr>
      </p:pic>
    </p:spTree>
    <p:extLst>
      <p:ext uri="{BB962C8B-B14F-4D97-AF65-F5344CB8AC3E}">
        <p14:creationId xmlns:p14="http://schemas.microsoft.com/office/powerpoint/2010/main" val="379772498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7"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6291138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t>Title Text</a:t>
            </a:r>
          </a:p>
        </p:txBody>
      </p:sp>
      <p:sp>
        <p:nvSpPr>
          <p:cNvPr id="3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33850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_AND_BODY_1">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47" name="Google Shape;31;p5" descr="Google Shape;31;p5"/>
          <p:cNvPicPr>
            <a:picLocks noChangeAspect="1"/>
          </p:cNvPicPr>
          <p:nvPr/>
        </p:nvPicPr>
        <p:blipFill>
          <a:blip r:embed="rId2">
            <a:alphaModFix amt="30000"/>
          </a:blip>
          <a:stretch>
            <a:fillRect/>
          </a:stretch>
        </p:blipFill>
        <p:spPr>
          <a:xfrm>
            <a:off x="0" y="-3"/>
            <a:ext cx="6858000" cy="2715905"/>
          </a:xfrm>
          <a:prstGeom prst="rect">
            <a:avLst/>
          </a:prstGeom>
          <a:ln w="12700">
            <a:miter lim="400000"/>
          </a:ln>
        </p:spPr>
      </p:pic>
    </p:spTree>
    <p:extLst>
      <p:ext uri="{BB962C8B-B14F-4D97-AF65-F5344CB8AC3E}">
        <p14:creationId xmlns:p14="http://schemas.microsoft.com/office/powerpoint/2010/main" val="415427611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54" name="Title Text"/>
          <p:cNvSpPr txBox="1">
            <a:spLocks noGrp="1"/>
          </p:cNvSpPr>
          <p:nvPr>
            <p:ph type="title"/>
          </p:nvPr>
        </p:nvSpPr>
        <p:spPr>
          <a:prstGeom prst="rect">
            <a:avLst/>
          </a:prstGeom>
        </p:spPr>
        <p:txBody>
          <a:bodyPr/>
          <a:lstStyle/>
          <a:p>
            <a:r>
              <a:t>Title Text</a:t>
            </a:r>
          </a:p>
        </p:txBody>
      </p:sp>
      <p:sp>
        <p:nvSpPr>
          <p:cNvPr id="55" name="Body Level One…"/>
          <p:cNvSpPr txBox="1">
            <a:spLocks noGrp="1"/>
          </p:cNvSpPr>
          <p:nvPr>
            <p:ph type="body" sz="half" idx="1"/>
          </p:nvPr>
        </p:nvSpPr>
        <p:spPr>
          <a:xfrm>
            <a:off x="311699" y="1152475"/>
            <a:ext cx="3999902" cy="3416400"/>
          </a:xfrm>
          <a:prstGeom prst="rect">
            <a:avLst/>
          </a:prstGeom>
        </p:spPr>
        <p:txBody>
          <a:bodyPr/>
          <a:lstStyle>
            <a:lvl1pPr indent="-342900">
              <a:buSzPts val="1800"/>
              <a:defRPr sz="1800"/>
            </a:lvl1pPr>
            <a:lvl2pPr marL="1005114" indent="-408214">
              <a:buSzPts val="1800"/>
              <a:defRPr sz="1800"/>
            </a:lvl2pPr>
            <a:lvl3pPr marL="1524000" indent="-457200">
              <a:buSzPts val="1800"/>
              <a:defRPr sz="1800"/>
            </a:lvl3pPr>
            <a:lvl4pPr marL="1981200" indent="-457200">
              <a:buSzPts val="1800"/>
              <a:defRPr sz="1800"/>
            </a:lvl4pPr>
            <a:lvl5pPr marL="2438400" indent="-457200">
              <a:buSzPts val="1800"/>
              <a:defRPr sz="1800"/>
            </a:lvl5pPr>
          </a:lstStyle>
          <a:p>
            <a:r>
              <a:t>Body Level One</a:t>
            </a:r>
          </a:p>
          <a:p>
            <a:pPr lvl="1"/>
            <a:r>
              <a:t>Body Level Two</a:t>
            </a:r>
          </a:p>
          <a:p>
            <a:pPr lvl="2"/>
            <a:r>
              <a:t>Body Level Three</a:t>
            </a:r>
          </a:p>
          <a:p>
            <a:pPr lvl="3"/>
            <a:r>
              <a:t>Body Level Four</a:t>
            </a:r>
          </a:p>
          <a:p>
            <a:pPr lvl="4"/>
            <a:r>
              <a:t>Body Level Five</a:t>
            </a:r>
          </a:p>
        </p:txBody>
      </p:sp>
      <p:sp>
        <p:nvSpPr>
          <p:cNvPr id="56" name="Google Shape;35;p6"/>
          <p:cNvSpPr txBox="1">
            <a:spLocks noGrp="1"/>
          </p:cNvSpPr>
          <p:nvPr>
            <p:ph type="body" sz="half" idx="13"/>
          </p:nvPr>
        </p:nvSpPr>
        <p:spPr>
          <a:xfrm>
            <a:off x="4832399" y="1152475"/>
            <a:ext cx="3999902" cy="3416400"/>
          </a:xfrm>
          <a:prstGeom prst="rect">
            <a:avLst/>
          </a:prstGeom>
        </p:spPr>
        <p:txBody>
          <a:bodyPr/>
          <a:lstStyle/>
          <a:p>
            <a:pPr indent="-342900">
              <a:buSzPts val="1800"/>
              <a:defRPr sz="1800"/>
            </a:pPr>
            <a:endParaRP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414423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64" name="Title Text"/>
          <p:cNvSpPr txBox="1">
            <a:spLocks noGrp="1"/>
          </p:cNvSpPr>
          <p:nvPr>
            <p:ph type="title"/>
          </p:nvPr>
        </p:nvSpPr>
        <p:spPr>
          <a:prstGeom prst="rect">
            <a:avLst/>
          </a:prstGeom>
        </p:spPr>
        <p:txBody>
          <a:bodyPr/>
          <a:lstStyle/>
          <a:p>
            <a:r>
              <a:t>Title Text</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697255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72"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73" name="Body Level One…"/>
          <p:cNvSpPr txBox="1">
            <a:spLocks noGrp="1"/>
          </p:cNvSpPr>
          <p:nvPr>
            <p:ph type="body" sz="quarter" idx="1"/>
          </p:nvPr>
        </p:nvSpPr>
        <p:spPr>
          <a:xfrm>
            <a:off x="311699" y="1389599"/>
            <a:ext cx="2808001" cy="3179401"/>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1183632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81"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0221397"/>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89" name="Google Shape;48;p10"/>
          <p:cNvSpPr/>
          <p:nvPr/>
        </p:nvSpPr>
        <p:spPr>
          <a:xfrm>
            <a:off x="4572000" y="-132"/>
            <a:ext cx="4572000" cy="4810202"/>
          </a:xfrm>
          <a:prstGeom prst="rect">
            <a:avLst/>
          </a:prstGeom>
          <a:solidFill>
            <a:srgbClr val="EFEFEF"/>
          </a:solidFill>
          <a:ln w="12700">
            <a:miter lim="400000"/>
          </a:ln>
        </p:spPr>
        <p:txBody>
          <a:bodyPr lIns="0" tIns="0" rIns="0" bIns="0" anchor="ctr"/>
          <a:lstStyle/>
          <a:p>
            <a:endParaRPr/>
          </a:p>
        </p:txBody>
      </p:sp>
      <p:sp>
        <p:nvSpPr>
          <p:cNvPr id="90"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91"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92" name="Google Shape;51;p10"/>
          <p:cNvSpPr txBox="1">
            <a:spLocks noGrp="1"/>
          </p:cNvSpPr>
          <p:nvPr>
            <p:ph type="body" sz="half" idx="13"/>
          </p:nvPr>
        </p:nvSpPr>
        <p:spPr>
          <a:xfrm>
            <a:off x="4939500" y="724074"/>
            <a:ext cx="3837000" cy="3695102"/>
          </a:xfrm>
          <a:prstGeom prst="rect">
            <a:avLst/>
          </a:prstGeom>
        </p:spPr>
        <p:txBody>
          <a:bodyPr anchor="ctr"/>
          <a:lstStyle/>
          <a:p>
            <a:endParaRP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2729821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B36012-79D2-4C59-B035-F38395D1A13C}" type="datetimeFigureOut">
              <a:rPr lang="en-US" smtClean="0"/>
              <a:t>8/6/2019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283067939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SECTION_TITLE_AND_DESCRIPTION_1">
    <p:spTree>
      <p:nvGrpSpPr>
        <p:cNvPr id="1" name=""/>
        <p:cNvGrpSpPr/>
        <p:nvPr/>
      </p:nvGrpSpPr>
      <p:grpSpPr>
        <a:xfrm>
          <a:off x="0" y="0"/>
          <a:ext cx="0" cy="0"/>
          <a:chOff x="0" y="0"/>
          <a:chExt cx="0" cy="0"/>
        </a:xfrm>
      </p:grpSpPr>
      <p:sp>
        <p:nvSpPr>
          <p:cNvPr id="100" name="Google Shape;54;p11"/>
          <p:cNvSpPr/>
          <p:nvPr/>
        </p:nvSpPr>
        <p:spPr>
          <a:xfrm>
            <a:off x="4546200" y="-1"/>
            <a:ext cx="4597800" cy="4881602"/>
          </a:xfrm>
          <a:prstGeom prst="rect">
            <a:avLst/>
          </a:prstGeom>
          <a:solidFill>
            <a:srgbClr val="0071C5"/>
          </a:solidFill>
          <a:ln>
            <a:solidFill>
              <a:srgbClr val="0071C5"/>
            </a:solidFill>
          </a:ln>
        </p:spPr>
        <p:txBody>
          <a:bodyPr lIns="0" tIns="0" rIns="0" bIns="0" anchor="ctr"/>
          <a:lstStyle/>
          <a:p>
            <a:endParaRPr/>
          </a:p>
        </p:txBody>
      </p:sp>
      <p:sp>
        <p:nvSpPr>
          <p:cNvPr id="101"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102"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103" name="Google Shape;57;p11"/>
          <p:cNvSpPr txBox="1">
            <a:spLocks noGrp="1"/>
          </p:cNvSpPr>
          <p:nvPr>
            <p:ph type="body" sz="half" idx="13"/>
          </p:nvPr>
        </p:nvSpPr>
        <p:spPr>
          <a:xfrm>
            <a:off x="4926600" y="724168"/>
            <a:ext cx="3837000" cy="3695102"/>
          </a:xfrm>
          <a:prstGeom prst="rect">
            <a:avLst/>
          </a:prstGeom>
        </p:spPr>
        <p:txBody>
          <a:bodyPr anchor="ctr"/>
          <a:lstStyle/>
          <a:p>
            <a:pPr>
              <a:buClr>
                <a:srgbClr val="FFFFFF"/>
              </a:buClr>
              <a:defRPr>
                <a:solidFill>
                  <a:srgbClr val="FFFFFF"/>
                </a:solidFill>
              </a:defRPr>
            </a:pPr>
            <a:endParaRP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409594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111"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4831326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119" name="Title Text"/>
          <p:cNvSpPr txBox="1">
            <a:spLocks noGrp="1"/>
          </p:cNvSpPr>
          <p:nvPr>
            <p:ph type="title"/>
          </p:nvPr>
        </p:nvSpPr>
        <p:spPr>
          <a:xfrm>
            <a:off x="311699" y="1106125"/>
            <a:ext cx="8520602" cy="1963500"/>
          </a:xfrm>
          <a:prstGeom prst="rect">
            <a:avLst/>
          </a:prstGeom>
        </p:spPr>
        <p:txBody>
          <a:bodyPr anchor="b"/>
          <a:lstStyle>
            <a:lvl1pPr algn="ctr">
              <a:defRPr sz="12000"/>
            </a:lvl1pPr>
          </a:lstStyle>
          <a:p>
            <a:r>
              <a:t>Title Text</a:t>
            </a:r>
          </a:p>
        </p:txBody>
      </p:sp>
      <p:sp>
        <p:nvSpPr>
          <p:cNvPr id="120"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018628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2150576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SECTION_TITLE_AND_DESCRIPTION_1_2">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136"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8495486" y="4853239"/>
            <a:ext cx="336814" cy="318396"/>
          </a:xfrm>
          <a:prstGeom prst="rect">
            <a:avLst/>
          </a:prstGeom>
        </p:spPr>
        <p:txBody>
          <a:bodyPr/>
          <a:lstStyle/>
          <a:p>
            <a:fld id="{86CB4B4D-7CA3-9044-876B-883B54F8677D}" type="slidenum">
              <a:t>‹#›</a:t>
            </a:fld>
            <a:endParaRPr/>
          </a:p>
        </p:txBody>
      </p:sp>
      <p:sp>
        <p:nvSpPr>
          <p:cNvPr id="138" name="Google Shape;72;p15"/>
          <p:cNvSpPr/>
          <p:nvPr/>
        </p:nvSpPr>
        <p:spPr>
          <a:xfrm>
            <a:off x="4572000" y="-1"/>
            <a:ext cx="4572000" cy="4881602"/>
          </a:xfrm>
          <a:prstGeom prst="rect">
            <a:avLst/>
          </a:prstGeom>
          <a:solidFill>
            <a:srgbClr val="0071C5"/>
          </a:solidFill>
          <a:ln>
            <a:solidFill>
              <a:srgbClr val="0071C5"/>
            </a:solidFill>
          </a:ln>
        </p:spPr>
        <p:txBody>
          <a:bodyPr lIns="0" tIns="0" rIns="0" bIns="0" anchor="ctr"/>
          <a:lstStyle/>
          <a:p>
            <a:endParaRPr/>
          </a:p>
        </p:txBody>
      </p:sp>
      <p:pic>
        <p:nvPicPr>
          <p:cNvPr id="139" name="Google Shape;73;p15" descr="Google Shape;73;p15"/>
          <p:cNvPicPr>
            <a:picLocks noChangeAspect="1"/>
          </p:cNvPicPr>
          <p:nvPr/>
        </p:nvPicPr>
        <p:blipFill>
          <a:blip r:embed="rId2"/>
          <a:stretch>
            <a:fillRect/>
          </a:stretch>
        </p:blipFill>
        <p:spPr>
          <a:xfrm>
            <a:off x="5470588" y="1934833"/>
            <a:ext cx="2081119" cy="462487"/>
          </a:xfrm>
          <a:prstGeom prst="rect">
            <a:avLst/>
          </a:prstGeom>
          <a:ln w="12700">
            <a:miter lim="400000"/>
          </a:ln>
        </p:spPr>
      </p:pic>
      <p:sp>
        <p:nvSpPr>
          <p:cNvPr id="140" name="Google Shape;74;p15"/>
          <p:cNvSpPr txBox="1"/>
          <p:nvPr/>
        </p:nvSpPr>
        <p:spPr>
          <a:xfrm>
            <a:off x="5287488" y="2451083"/>
            <a:ext cx="3141001" cy="442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1800">
                <a:solidFill>
                  <a:srgbClr val="FFFFFF"/>
                </a:solidFill>
              </a:defRPr>
            </a:lvl1pPr>
          </a:lstStyle>
          <a:p>
            <a:r>
              <a:t>A Recruiter’s Best Friend</a:t>
            </a:r>
          </a:p>
        </p:txBody>
      </p:sp>
      <p:sp>
        <p:nvSpPr>
          <p:cNvPr id="141" name="Google Shape;75;p15"/>
          <p:cNvSpPr txBox="1"/>
          <p:nvPr/>
        </p:nvSpPr>
        <p:spPr>
          <a:xfrm>
            <a:off x="4690674" y="3907837"/>
            <a:ext cx="4310701" cy="1182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000" b="1">
                <a:solidFill>
                  <a:srgbClr val="FFFFFF"/>
                </a:solidFill>
              </a:defRPr>
            </a:pPr>
            <a:r>
              <a:t>Confidential Information Notice</a:t>
            </a:r>
          </a:p>
          <a:p>
            <a:pPr>
              <a:spcBef>
                <a:spcPts val="500"/>
              </a:spcBef>
              <a:defRPr sz="800">
                <a:solidFill>
                  <a:srgbClr val="FFFFFF"/>
                </a:solidFill>
              </a:defRPr>
            </a:pPr>
            <a:r>
              <a:t>The information contained in these documents is confidential, privileged and only for the information of the intended Hiretual employees, and shall not be used, published or redistributed without the prior written consent of Hiretual.</a:t>
            </a:r>
          </a:p>
          <a:p>
            <a:pPr>
              <a:defRPr sz="800">
                <a:solidFill>
                  <a:srgbClr val="FFFFFF"/>
                </a:solidFill>
              </a:defRPr>
            </a:pPr>
            <a:r>
              <a:t>You are hereby notified that any disclosure, distribution or use of any of the information contained without Hiretual’s consent is strictly prohibited. All access to the documents is monitored and may be used as evidence in court. Hiretual reserves the right to pursue any legal remedies against prohibited behaviors. </a:t>
            </a:r>
          </a:p>
        </p:txBody>
      </p:sp>
    </p:spTree>
    <p:extLst>
      <p:ext uri="{BB962C8B-B14F-4D97-AF65-F5344CB8AC3E}">
        <p14:creationId xmlns:p14="http://schemas.microsoft.com/office/powerpoint/2010/main" val="234637905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TITLE_2">
    <p:spTree>
      <p:nvGrpSpPr>
        <p:cNvPr id="1" name=""/>
        <p:cNvGrpSpPr/>
        <p:nvPr/>
      </p:nvGrpSpPr>
      <p:grpSpPr>
        <a:xfrm>
          <a:off x="0" y="0"/>
          <a:ext cx="0" cy="0"/>
          <a:chOff x="0" y="0"/>
          <a:chExt cx="0" cy="0"/>
        </a:xfrm>
      </p:grpSpPr>
      <p:sp>
        <p:nvSpPr>
          <p:cNvPr id="148"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149" name="Body Level One…"/>
          <p:cNvSpPr txBox="1">
            <a:spLocks noGrp="1"/>
          </p:cNvSpPr>
          <p:nvPr>
            <p:ph type="body" sz="quarter" idx="1"/>
          </p:nvPr>
        </p:nvSpPr>
        <p:spPr>
          <a:xfrm>
            <a:off x="311699" y="2834125"/>
            <a:ext cx="8520602" cy="792601"/>
          </a:xfrm>
          <a:prstGeom prst="rect">
            <a:avLst/>
          </a:prstGeom>
        </p:spPr>
        <p:txBody>
          <a:bodyPr/>
          <a:lstStyle>
            <a:lvl1pPr marL="355600" indent="-254000" algn="ctr">
              <a:lnSpc>
                <a:spcPct val="100000"/>
              </a:lnSpc>
              <a:buClrTx/>
              <a:buSzTx/>
              <a:buFontTx/>
              <a:buNone/>
              <a:defRPr sz="2800"/>
            </a:lvl1pPr>
            <a:lvl2pPr marL="355600" indent="228600" algn="ctr">
              <a:lnSpc>
                <a:spcPct val="100000"/>
              </a:lnSpc>
              <a:buClrTx/>
              <a:buSzTx/>
              <a:buFontTx/>
              <a:buNone/>
              <a:defRPr sz="2800"/>
            </a:lvl2pPr>
            <a:lvl3pPr marL="355600" indent="698500" algn="ctr">
              <a:lnSpc>
                <a:spcPct val="100000"/>
              </a:lnSpc>
              <a:buClrTx/>
              <a:buSzTx/>
              <a:buFontTx/>
              <a:buNone/>
              <a:defRPr sz="2800"/>
            </a:lvl3pPr>
            <a:lvl4pPr marL="355600" indent="1168400" algn="ctr">
              <a:lnSpc>
                <a:spcPct val="100000"/>
              </a:lnSpc>
              <a:buClrTx/>
              <a:buSzTx/>
              <a:buFontTx/>
              <a:buNone/>
              <a:defRPr sz="2800"/>
            </a:lvl4pPr>
            <a:lvl5pPr marL="3556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8684345" y="4700819"/>
            <a:ext cx="336813" cy="3183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3055177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1_title slide blue: arrows right">
    <p:bg>
      <p:bgPr>
        <a:solidFill>
          <a:srgbClr val="2175D9"/>
        </a:solidFill>
        <a:effectLst/>
      </p:bgPr>
    </p:bg>
    <p:spTree>
      <p:nvGrpSpPr>
        <p:cNvPr id="1" name=""/>
        <p:cNvGrpSpPr/>
        <p:nvPr/>
      </p:nvGrpSpPr>
      <p:grpSpPr>
        <a:xfrm>
          <a:off x="0" y="0"/>
          <a:ext cx="0" cy="0"/>
          <a:chOff x="0" y="0"/>
          <a:chExt cx="0" cy="0"/>
        </a:xfrm>
      </p:grpSpPr>
      <p:pic>
        <p:nvPicPr>
          <p:cNvPr id="157" name="Google Shape;81;p17" descr="Google Shape;81;p17"/>
          <p:cNvPicPr>
            <a:picLocks noChangeAspect="1"/>
          </p:cNvPicPr>
          <p:nvPr/>
        </p:nvPicPr>
        <p:blipFill>
          <a:blip r:embed="rId2"/>
          <a:srcRect t="7935" b="6359"/>
          <a:stretch>
            <a:fillRect/>
          </a:stretch>
        </p:blipFill>
        <p:spPr>
          <a:xfrm>
            <a:off x="0" y="-2"/>
            <a:ext cx="9151147" cy="5229228"/>
          </a:xfrm>
          <a:prstGeom prst="rect">
            <a:avLst/>
          </a:prstGeom>
          <a:ln w="12700">
            <a:miter lim="400000"/>
          </a:ln>
        </p:spPr>
      </p:pic>
      <p:sp>
        <p:nvSpPr>
          <p:cNvPr id="158" name="Body Level One…"/>
          <p:cNvSpPr txBox="1">
            <a:spLocks noGrp="1"/>
          </p:cNvSpPr>
          <p:nvPr>
            <p:ph type="body" sz="quarter" idx="1"/>
          </p:nvPr>
        </p:nvSpPr>
        <p:spPr>
          <a:xfrm>
            <a:off x="571501" y="2555557"/>
            <a:ext cx="3943501" cy="945001"/>
          </a:xfrm>
          <a:prstGeom prst="rect">
            <a:avLst/>
          </a:prstGeom>
        </p:spPr>
        <p:txBody>
          <a:bodyPr lIns="68550" tIns="68550" rIns="68550" bIns="68550"/>
          <a:lstStyle>
            <a:lvl1pPr marL="355600" indent="-254000">
              <a:lnSpc>
                <a:spcPct val="95000"/>
              </a:lnSpc>
              <a:buClrTx/>
              <a:buSzTx/>
              <a:buFontTx/>
              <a:buNone/>
              <a:defRPr sz="1800">
                <a:solidFill>
                  <a:srgbClr val="FFFFFF"/>
                </a:solidFill>
                <a:latin typeface="Tahoma"/>
                <a:ea typeface="Tahoma"/>
                <a:cs typeface="Tahoma"/>
                <a:sym typeface="Tahoma"/>
              </a:defRPr>
            </a:lvl1pPr>
            <a:lvl2pPr marL="355600" indent="228600">
              <a:lnSpc>
                <a:spcPct val="95000"/>
              </a:lnSpc>
              <a:buClrTx/>
              <a:buSzTx/>
              <a:buFontTx/>
              <a:buNone/>
              <a:defRPr sz="1800">
                <a:solidFill>
                  <a:srgbClr val="FFFFFF"/>
                </a:solidFill>
                <a:latin typeface="Tahoma"/>
                <a:ea typeface="Tahoma"/>
                <a:cs typeface="Tahoma"/>
                <a:sym typeface="Tahoma"/>
              </a:defRPr>
            </a:lvl2pPr>
            <a:lvl3pPr marL="355600" indent="698500">
              <a:lnSpc>
                <a:spcPct val="95000"/>
              </a:lnSpc>
              <a:buClrTx/>
              <a:buSzTx/>
              <a:buFontTx/>
              <a:buNone/>
              <a:defRPr sz="1800">
                <a:solidFill>
                  <a:srgbClr val="FFFFFF"/>
                </a:solidFill>
                <a:latin typeface="Tahoma"/>
                <a:ea typeface="Tahoma"/>
                <a:cs typeface="Tahoma"/>
                <a:sym typeface="Tahoma"/>
              </a:defRPr>
            </a:lvl3pPr>
            <a:lvl4pPr marL="355600" indent="1168400">
              <a:lnSpc>
                <a:spcPct val="95000"/>
              </a:lnSpc>
              <a:buClrTx/>
              <a:buSzTx/>
              <a:buFontTx/>
              <a:buNone/>
              <a:defRPr sz="1800">
                <a:solidFill>
                  <a:srgbClr val="FFFFFF"/>
                </a:solidFill>
                <a:latin typeface="Tahoma"/>
                <a:ea typeface="Tahoma"/>
                <a:cs typeface="Tahoma"/>
                <a:sym typeface="Tahoma"/>
              </a:defRPr>
            </a:lvl4pPr>
            <a:lvl5pPr marL="355600" indent="1625600">
              <a:lnSpc>
                <a:spcPct val="95000"/>
              </a:lnSpc>
              <a:buClrTx/>
              <a:buSzTx/>
              <a:buFontTx/>
              <a:buNone/>
              <a:defRPr sz="1800">
                <a:solidFill>
                  <a:srgbClr val="FFFFFF"/>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59" name="Title Text"/>
          <p:cNvSpPr txBox="1">
            <a:spLocks noGrp="1"/>
          </p:cNvSpPr>
          <p:nvPr>
            <p:ph type="title"/>
          </p:nvPr>
        </p:nvSpPr>
        <p:spPr>
          <a:xfrm>
            <a:off x="571500" y="1172766"/>
            <a:ext cx="3943500" cy="1383601"/>
          </a:xfrm>
          <a:prstGeom prst="rect">
            <a:avLst/>
          </a:prstGeom>
        </p:spPr>
        <p:txBody>
          <a:bodyPr lIns="68550" tIns="68550" rIns="68550" bIns="68550"/>
          <a:lstStyle>
            <a:lvl1pPr>
              <a:lnSpc>
                <a:spcPct val="95000"/>
              </a:lnSpc>
              <a:defRPr sz="3200">
                <a:solidFill>
                  <a:srgbClr val="FFFFFF"/>
                </a:solidFill>
                <a:latin typeface="Tahoma"/>
                <a:ea typeface="Tahoma"/>
                <a:cs typeface="Tahoma"/>
                <a:sym typeface="Tahoma"/>
              </a:defRPr>
            </a:lvl1pPr>
          </a:lstStyle>
          <a:p>
            <a:r>
              <a:t>Title Text</a:t>
            </a:r>
          </a:p>
        </p:txBody>
      </p:sp>
      <p:sp>
        <p:nvSpPr>
          <p:cNvPr id="160" name="Google Shape;84;p17"/>
          <p:cNvSpPr txBox="1">
            <a:spLocks noGrp="1"/>
          </p:cNvSpPr>
          <p:nvPr>
            <p:ph type="body" sz="quarter" idx="13"/>
          </p:nvPr>
        </p:nvSpPr>
        <p:spPr>
          <a:xfrm>
            <a:off x="571501" y="4045267"/>
            <a:ext cx="3943501" cy="436201"/>
          </a:xfrm>
          <a:prstGeom prst="rect">
            <a:avLst/>
          </a:prstGeom>
        </p:spPr>
        <p:txBody>
          <a:bodyPr lIns="68550" tIns="68550" rIns="68550" bIns="68550"/>
          <a:lstStyle/>
          <a:p>
            <a:pPr marL="228600" indent="0">
              <a:lnSpc>
                <a:spcPct val="104999"/>
              </a:lnSpc>
              <a:buClrTx/>
              <a:buSzTx/>
              <a:buFontTx/>
              <a:buNone/>
              <a:defRPr sz="900">
                <a:solidFill>
                  <a:srgbClr val="000000"/>
                </a:solidFill>
                <a:latin typeface="Tahoma"/>
                <a:ea typeface="Tahoma"/>
                <a:cs typeface="Tahoma"/>
                <a:sym typeface="Tahoma"/>
              </a:defRPr>
            </a:pPr>
            <a:endParaRPr/>
          </a:p>
        </p:txBody>
      </p:sp>
      <p:grpSp>
        <p:nvGrpSpPr>
          <p:cNvPr id="249" name="Google Shape;85;p17"/>
          <p:cNvGrpSpPr/>
          <p:nvPr/>
        </p:nvGrpSpPr>
        <p:grpSpPr>
          <a:xfrm>
            <a:off x="-220725" y="-223107"/>
            <a:ext cx="9625019" cy="5626902"/>
            <a:chOff x="0" y="0"/>
            <a:chExt cx="9625018" cy="5626900"/>
          </a:xfrm>
        </p:grpSpPr>
        <p:grpSp>
          <p:nvGrpSpPr>
            <p:cNvPr id="177" name="Google Shape;86;p17"/>
            <p:cNvGrpSpPr/>
            <p:nvPr/>
          </p:nvGrpSpPr>
          <p:grpSpPr>
            <a:xfrm>
              <a:off x="0" y="223106"/>
              <a:ext cx="174570" cy="5143501"/>
              <a:chOff x="0" y="0"/>
              <a:chExt cx="174569" cy="5143500"/>
            </a:xfrm>
          </p:grpSpPr>
          <p:sp>
            <p:nvSpPr>
              <p:cNvPr id="161" name="Google Shape;87;p17"/>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2" name="Google Shape;88;p17"/>
              <p:cNvSpPr/>
              <p:nvPr/>
            </p:nvSpPr>
            <p:spPr>
              <a:xfrm>
                <a:off x="-1" y="-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3" name="Google Shape;89;p17"/>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4" name="Google Shape;90;p17"/>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5" name="Google Shape;91;p17"/>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6" name="Google Shape;92;p17"/>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7" name="Google Shape;93;p17"/>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8" name="Google Shape;94;p17"/>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69" name="Google Shape;95;p17"/>
              <p:cNvSpPr/>
              <p:nvPr/>
            </p:nvSpPr>
            <p:spPr>
              <a:xfrm>
                <a:off x="-1" y="270867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0" name="Google Shape;96;p17"/>
              <p:cNvSpPr/>
              <p:nvPr/>
            </p:nvSpPr>
            <p:spPr>
              <a:xfrm>
                <a:off x="-1" y="32730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1" name="Google Shape;97;p17"/>
              <p:cNvSpPr/>
              <p:nvPr/>
            </p:nvSpPr>
            <p:spPr>
              <a:xfrm>
                <a:off x="-1" y="338494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2" name="Google Shape;98;p17"/>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3" name="Google Shape;99;p17"/>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4" name="Google Shape;100;p17"/>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5" name="Google Shape;101;p17"/>
              <p:cNvSpPr/>
              <p:nvPr/>
            </p:nvSpPr>
            <p:spPr>
              <a:xfrm>
                <a:off x="-1" y="473630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6" name="Google Shape;102;p17"/>
              <p:cNvSpPr/>
              <p:nvPr/>
            </p:nvSpPr>
            <p:spPr>
              <a:xfrm>
                <a:off x="-1" y="514350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194" name="Google Shape;103;p17"/>
            <p:cNvGrpSpPr/>
            <p:nvPr/>
          </p:nvGrpSpPr>
          <p:grpSpPr>
            <a:xfrm>
              <a:off x="9450449" y="223106"/>
              <a:ext cx="174570" cy="5143501"/>
              <a:chOff x="0" y="0"/>
              <a:chExt cx="174569" cy="5143500"/>
            </a:xfrm>
          </p:grpSpPr>
          <p:sp>
            <p:nvSpPr>
              <p:cNvPr id="178" name="Google Shape;104;p17"/>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79" name="Google Shape;105;p17"/>
              <p:cNvSpPr/>
              <p:nvPr/>
            </p:nvSpPr>
            <p:spPr>
              <a:xfrm>
                <a:off x="-1" y="-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0" name="Google Shape;106;p17"/>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1" name="Google Shape;107;p17"/>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2" name="Google Shape;108;p17"/>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3" name="Google Shape;109;p17"/>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4" name="Google Shape;110;p17"/>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5" name="Google Shape;111;p17"/>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6" name="Google Shape;112;p17"/>
              <p:cNvSpPr/>
              <p:nvPr/>
            </p:nvSpPr>
            <p:spPr>
              <a:xfrm>
                <a:off x="-1" y="270867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7" name="Google Shape;113;p17"/>
              <p:cNvSpPr/>
              <p:nvPr/>
            </p:nvSpPr>
            <p:spPr>
              <a:xfrm>
                <a:off x="-1" y="32730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8" name="Google Shape;114;p17"/>
              <p:cNvSpPr/>
              <p:nvPr/>
            </p:nvSpPr>
            <p:spPr>
              <a:xfrm>
                <a:off x="-1" y="338494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89" name="Google Shape;115;p17"/>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0" name="Google Shape;116;p17"/>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1" name="Google Shape;117;p17"/>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2" name="Google Shape;118;p17"/>
              <p:cNvSpPr/>
              <p:nvPr/>
            </p:nvSpPr>
            <p:spPr>
              <a:xfrm>
                <a:off x="-1" y="473630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3" name="Google Shape;119;p17"/>
              <p:cNvSpPr/>
              <p:nvPr/>
            </p:nvSpPr>
            <p:spPr>
              <a:xfrm>
                <a:off x="-1" y="514350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221" name="Google Shape;120;p17"/>
            <p:cNvGrpSpPr/>
            <p:nvPr/>
          </p:nvGrpSpPr>
          <p:grpSpPr>
            <a:xfrm>
              <a:off x="220725" y="-1"/>
              <a:ext cx="9144001" cy="174570"/>
              <a:chOff x="0" y="0"/>
              <a:chExt cx="9143999" cy="174569"/>
            </a:xfrm>
          </p:grpSpPr>
          <p:sp>
            <p:nvSpPr>
              <p:cNvPr id="195" name="Google Shape;121;p17"/>
              <p:cNvSpPr/>
              <p:nvPr/>
            </p:nvSpPr>
            <p:spPr>
              <a:xfrm>
                <a:off x="80057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6" name="Google Shape;122;p17"/>
              <p:cNvSpPr/>
              <p:nvPr/>
            </p:nvSpPr>
            <p:spPr>
              <a:xfrm>
                <a:off x="85724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7" name="Google Shape;123;p17"/>
              <p:cNvSpPr/>
              <p:nvPr/>
            </p:nvSpPr>
            <p:spPr>
              <a:xfrm>
                <a:off x="5726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8" name="Google Shape;124;p17"/>
              <p:cNvSpPr/>
              <p:nvPr/>
            </p:nvSpPr>
            <p:spPr>
              <a:xfrm>
                <a:off x="78914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199" name="Google Shape;125;p17"/>
              <p:cNvSpPr/>
              <p:nvPr/>
            </p:nvSpPr>
            <p:spPr>
              <a:xfrm>
                <a:off x="73294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0" name="Google Shape;126;p17"/>
              <p:cNvSpPr/>
              <p:nvPr/>
            </p:nvSpPr>
            <p:spPr>
              <a:xfrm>
                <a:off x="721756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1" name="Google Shape;127;p17"/>
              <p:cNvSpPr/>
              <p:nvPr/>
            </p:nvSpPr>
            <p:spPr>
              <a:xfrm>
                <a:off x="665321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2" name="Google Shape;128;p17"/>
              <p:cNvSpPr/>
              <p:nvPr/>
            </p:nvSpPr>
            <p:spPr>
              <a:xfrm>
                <a:off x="654129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3" name="Google Shape;129;p17"/>
              <p:cNvSpPr/>
              <p:nvPr/>
            </p:nvSpPr>
            <p:spPr>
              <a:xfrm>
                <a:off x="32777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4" name="Google Shape;130;p17"/>
              <p:cNvSpPr/>
              <p:nvPr/>
            </p:nvSpPr>
            <p:spPr>
              <a:xfrm>
                <a:off x="316587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5" name="Google Shape;131;p17"/>
              <p:cNvSpPr/>
              <p:nvPr/>
            </p:nvSpPr>
            <p:spPr>
              <a:xfrm>
                <a:off x="260389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6" name="Google Shape;132;p17"/>
              <p:cNvSpPr/>
              <p:nvPr/>
            </p:nvSpPr>
            <p:spPr>
              <a:xfrm>
                <a:off x="249197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7" name="Google Shape;133;p17"/>
              <p:cNvSpPr/>
              <p:nvPr/>
            </p:nvSpPr>
            <p:spPr>
              <a:xfrm>
                <a:off x="192762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8" name="Google Shape;134;p17"/>
              <p:cNvSpPr/>
              <p:nvPr/>
            </p:nvSpPr>
            <p:spPr>
              <a:xfrm>
                <a:off x="181570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09" name="Google Shape;135;p17"/>
              <p:cNvSpPr/>
              <p:nvPr/>
            </p:nvSpPr>
            <p:spPr>
              <a:xfrm>
                <a:off x="12537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0" name="Google Shape;136;p17"/>
              <p:cNvSpPr/>
              <p:nvPr/>
            </p:nvSpPr>
            <p:spPr>
              <a:xfrm>
                <a:off x="11394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1" name="Google Shape;137;p17"/>
              <p:cNvSpPr/>
              <p:nvPr/>
            </p:nvSpPr>
            <p:spPr>
              <a:xfrm>
                <a:off x="597931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2" name="Google Shape;138;p17"/>
              <p:cNvSpPr/>
              <p:nvPr/>
            </p:nvSpPr>
            <p:spPr>
              <a:xfrm>
                <a:off x="58673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3" name="Google Shape;139;p17"/>
              <p:cNvSpPr/>
              <p:nvPr/>
            </p:nvSpPr>
            <p:spPr>
              <a:xfrm>
                <a:off x="530304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4" name="Google Shape;140;p17"/>
              <p:cNvSpPr/>
              <p:nvPr/>
            </p:nvSpPr>
            <p:spPr>
              <a:xfrm>
                <a:off x="51911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5" name="Google Shape;141;p17"/>
              <p:cNvSpPr/>
              <p:nvPr/>
            </p:nvSpPr>
            <p:spPr>
              <a:xfrm>
                <a:off x="46291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6" name="Google Shape;142;p17"/>
              <p:cNvSpPr/>
              <p:nvPr/>
            </p:nvSpPr>
            <p:spPr>
              <a:xfrm>
                <a:off x="45148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7" name="Google Shape;143;p17"/>
              <p:cNvSpPr/>
              <p:nvPr/>
            </p:nvSpPr>
            <p:spPr>
              <a:xfrm>
                <a:off x="39540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8" name="Google Shape;144;p17"/>
              <p:cNvSpPr/>
              <p:nvPr/>
            </p:nvSpPr>
            <p:spPr>
              <a:xfrm>
                <a:off x="384214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19" name="Google Shape;145;p17"/>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0" name="Google Shape;146;p17"/>
              <p:cNvSpPr/>
              <p:nvPr/>
            </p:nvSpPr>
            <p:spPr>
              <a:xfrm>
                <a:off x="91439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248" name="Google Shape;147;p17"/>
            <p:cNvGrpSpPr/>
            <p:nvPr/>
          </p:nvGrpSpPr>
          <p:grpSpPr>
            <a:xfrm>
              <a:off x="225488" y="5452331"/>
              <a:ext cx="9146380" cy="174570"/>
              <a:chOff x="0" y="0"/>
              <a:chExt cx="9146379" cy="174569"/>
            </a:xfrm>
          </p:grpSpPr>
          <p:sp>
            <p:nvSpPr>
              <p:cNvPr id="222" name="Google Shape;148;p17"/>
              <p:cNvSpPr/>
              <p:nvPr/>
            </p:nvSpPr>
            <p:spPr>
              <a:xfrm>
                <a:off x="80009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3" name="Google Shape;149;p17"/>
              <p:cNvSpPr/>
              <p:nvPr/>
            </p:nvSpPr>
            <p:spPr>
              <a:xfrm>
                <a:off x="856773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4" name="Google Shape;150;p17"/>
              <p:cNvSpPr/>
              <p:nvPr/>
            </p:nvSpPr>
            <p:spPr>
              <a:xfrm>
                <a:off x="5679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5" name="Google Shape;151;p17"/>
              <p:cNvSpPr/>
              <p:nvPr/>
            </p:nvSpPr>
            <p:spPr>
              <a:xfrm>
                <a:off x="78866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6" name="Google Shape;152;p17"/>
              <p:cNvSpPr/>
              <p:nvPr/>
            </p:nvSpPr>
            <p:spPr>
              <a:xfrm>
                <a:off x="73247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7" name="Google Shape;153;p17"/>
              <p:cNvSpPr/>
              <p:nvPr/>
            </p:nvSpPr>
            <p:spPr>
              <a:xfrm>
                <a:off x="721280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8" name="Google Shape;154;p17"/>
              <p:cNvSpPr/>
              <p:nvPr/>
            </p:nvSpPr>
            <p:spPr>
              <a:xfrm>
                <a:off x="66484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29" name="Google Shape;155;p17"/>
              <p:cNvSpPr/>
              <p:nvPr/>
            </p:nvSpPr>
            <p:spPr>
              <a:xfrm>
                <a:off x="653652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0" name="Google Shape;156;p17"/>
              <p:cNvSpPr/>
              <p:nvPr/>
            </p:nvSpPr>
            <p:spPr>
              <a:xfrm>
                <a:off x="32730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1" name="Google Shape;157;p17"/>
              <p:cNvSpPr/>
              <p:nvPr/>
            </p:nvSpPr>
            <p:spPr>
              <a:xfrm>
                <a:off x="316110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2" name="Google Shape;158;p17"/>
              <p:cNvSpPr/>
              <p:nvPr/>
            </p:nvSpPr>
            <p:spPr>
              <a:xfrm>
                <a:off x="259913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3" name="Google Shape;159;p17"/>
              <p:cNvSpPr/>
              <p:nvPr/>
            </p:nvSpPr>
            <p:spPr>
              <a:xfrm>
                <a:off x="248721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4" name="Google Shape;160;p17"/>
              <p:cNvSpPr/>
              <p:nvPr/>
            </p:nvSpPr>
            <p:spPr>
              <a:xfrm>
                <a:off x="192285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5" name="Google Shape;161;p17"/>
              <p:cNvSpPr/>
              <p:nvPr/>
            </p:nvSpPr>
            <p:spPr>
              <a:xfrm>
                <a:off x="181094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6" name="Google Shape;162;p17"/>
              <p:cNvSpPr/>
              <p:nvPr/>
            </p:nvSpPr>
            <p:spPr>
              <a:xfrm>
                <a:off x="12489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7" name="Google Shape;163;p17"/>
              <p:cNvSpPr/>
              <p:nvPr/>
            </p:nvSpPr>
            <p:spPr>
              <a:xfrm>
                <a:off x="11346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8" name="Google Shape;164;p17"/>
              <p:cNvSpPr/>
              <p:nvPr/>
            </p:nvSpPr>
            <p:spPr>
              <a:xfrm>
                <a:off x="597455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39" name="Google Shape;165;p17"/>
              <p:cNvSpPr/>
              <p:nvPr/>
            </p:nvSpPr>
            <p:spPr>
              <a:xfrm>
                <a:off x="586263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0" name="Google Shape;166;p17"/>
              <p:cNvSpPr/>
              <p:nvPr/>
            </p:nvSpPr>
            <p:spPr>
              <a:xfrm>
                <a:off x="529828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1" name="Google Shape;167;p17"/>
              <p:cNvSpPr/>
              <p:nvPr/>
            </p:nvSpPr>
            <p:spPr>
              <a:xfrm>
                <a:off x="51863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2" name="Google Shape;168;p17"/>
              <p:cNvSpPr/>
              <p:nvPr/>
            </p:nvSpPr>
            <p:spPr>
              <a:xfrm>
                <a:off x="46243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3" name="Google Shape;169;p17"/>
              <p:cNvSpPr/>
              <p:nvPr/>
            </p:nvSpPr>
            <p:spPr>
              <a:xfrm>
                <a:off x="45100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4" name="Google Shape;170;p17"/>
              <p:cNvSpPr/>
              <p:nvPr/>
            </p:nvSpPr>
            <p:spPr>
              <a:xfrm>
                <a:off x="3949302"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5" name="Google Shape;171;p17"/>
              <p:cNvSpPr/>
              <p:nvPr/>
            </p:nvSpPr>
            <p:spPr>
              <a:xfrm>
                <a:off x="383738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6" name="Google Shape;172;p17"/>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47" name="Google Shape;173;p17"/>
              <p:cNvSpPr/>
              <p:nvPr/>
            </p:nvSpPr>
            <p:spPr>
              <a:xfrm>
                <a:off x="914637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pic>
        <p:nvPicPr>
          <p:cNvPr id="250" name="Google Shape;174;p17" descr="Google Shape;174;p17"/>
          <p:cNvPicPr>
            <a:picLocks noChangeAspect="1"/>
          </p:cNvPicPr>
          <p:nvPr/>
        </p:nvPicPr>
        <p:blipFill>
          <a:blip r:embed="rId3"/>
          <a:stretch>
            <a:fillRect/>
          </a:stretch>
        </p:blipFill>
        <p:spPr>
          <a:xfrm>
            <a:off x="578751" y="4735955"/>
            <a:ext cx="2427076" cy="235123"/>
          </a:xfrm>
          <a:prstGeom prst="rect">
            <a:avLst/>
          </a:prstGeom>
          <a:ln w="12700">
            <a:miter lim="400000"/>
          </a:ln>
        </p:spPr>
      </p:pic>
      <p:sp>
        <p:nvSpPr>
          <p:cNvPr id="251"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581745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258" name="Title Text"/>
          <p:cNvSpPr txBox="1">
            <a:spLocks noGrp="1"/>
          </p:cNvSpPr>
          <p:nvPr>
            <p:ph type="title"/>
          </p:nvPr>
        </p:nvSpPr>
        <p:spPr>
          <a:xfrm>
            <a:off x="571950" y="414337"/>
            <a:ext cx="8000101" cy="702001"/>
          </a:xfrm>
          <a:prstGeom prst="rect">
            <a:avLst/>
          </a:prstGeom>
        </p:spPr>
        <p:txBody>
          <a:bodyPr lIns="68550" tIns="68550" rIns="68550" bIns="68550"/>
          <a:lstStyle>
            <a:lvl1pPr>
              <a:lnSpc>
                <a:spcPct val="101000"/>
              </a:lnSpc>
              <a:defRPr sz="2300">
                <a:latin typeface="Tahoma"/>
                <a:ea typeface="Tahoma"/>
                <a:cs typeface="Tahoma"/>
                <a:sym typeface="Tahoma"/>
              </a:defRPr>
            </a:lvl1pPr>
          </a:lstStyle>
          <a:p>
            <a:r>
              <a:t>Title Text</a:t>
            </a:r>
          </a:p>
        </p:txBody>
      </p:sp>
      <p:sp>
        <p:nvSpPr>
          <p:cNvPr id="259" name="Body Level One…"/>
          <p:cNvSpPr txBox="1">
            <a:spLocks noGrp="1"/>
          </p:cNvSpPr>
          <p:nvPr>
            <p:ph type="body" idx="1"/>
          </p:nvPr>
        </p:nvSpPr>
        <p:spPr>
          <a:xfrm>
            <a:off x="571950" y="1245392"/>
            <a:ext cx="8000101" cy="3375001"/>
          </a:xfrm>
          <a:prstGeom prst="rect">
            <a:avLst/>
          </a:prstGeom>
        </p:spPr>
        <p:txBody>
          <a:bodyPr lIns="68550" tIns="68550" rIns="68550" bIns="68550"/>
          <a:lstStyle>
            <a:lvl1pPr indent="-323850">
              <a:lnSpc>
                <a:spcPct val="114000"/>
              </a:lnSpc>
              <a:buClr>
                <a:schemeClr val="accent1"/>
              </a:buClr>
              <a:buSzPts val="1500"/>
              <a:buFont typeface="Tahoma"/>
              <a:buChar char="•"/>
              <a:defRPr sz="1500">
                <a:solidFill>
                  <a:srgbClr val="000000"/>
                </a:solidFill>
                <a:latin typeface="Tahoma"/>
                <a:ea typeface="Tahoma"/>
                <a:cs typeface="Tahoma"/>
                <a:sym typeface="Tahoma"/>
              </a:defRPr>
            </a:lvl1pPr>
            <a:lvl2pPr marL="914400" indent="-355600">
              <a:lnSpc>
                <a:spcPct val="114000"/>
              </a:lnSpc>
              <a:buClr>
                <a:schemeClr val="accent1"/>
              </a:buClr>
              <a:buSzPts val="1500"/>
              <a:buFont typeface="Tahoma"/>
              <a:buChar char="•"/>
              <a:defRPr sz="1500">
                <a:solidFill>
                  <a:srgbClr val="000000"/>
                </a:solidFill>
                <a:latin typeface="Tahoma"/>
                <a:ea typeface="Tahoma"/>
                <a:cs typeface="Tahoma"/>
                <a:sym typeface="Tahoma"/>
              </a:defRPr>
            </a:lvl2pPr>
            <a:lvl3pPr marL="1396092" indent="-367392">
              <a:lnSpc>
                <a:spcPct val="114000"/>
              </a:lnSpc>
              <a:buClr>
                <a:schemeClr val="accent1"/>
              </a:buClr>
              <a:buSzPts val="1500"/>
              <a:buFont typeface="Tahoma"/>
              <a:buChar char="•"/>
              <a:defRPr sz="1500">
                <a:solidFill>
                  <a:srgbClr val="000000"/>
                </a:solidFill>
                <a:latin typeface="Tahoma"/>
                <a:ea typeface="Tahoma"/>
                <a:cs typeface="Tahoma"/>
                <a:sym typeface="Tahoma"/>
              </a:defRPr>
            </a:lvl3pPr>
            <a:lvl4pPr marL="1853292" indent="-367392">
              <a:lnSpc>
                <a:spcPct val="114000"/>
              </a:lnSpc>
              <a:buClr>
                <a:schemeClr val="accent1"/>
              </a:buClr>
              <a:buSzPts val="1500"/>
              <a:buFont typeface="Tahoma"/>
              <a:buChar char="•"/>
              <a:defRPr sz="1500">
                <a:solidFill>
                  <a:srgbClr val="000000"/>
                </a:solidFill>
                <a:latin typeface="Tahoma"/>
                <a:ea typeface="Tahoma"/>
                <a:cs typeface="Tahoma"/>
                <a:sym typeface="Tahoma"/>
              </a:defRPr>
            </a:lvl4pPr>
            <a:lvl5pPr marL="2368550" indent="-412750">
              <a:lnSpc>
                <a:spcPct val="114000"/>
              </a:lnSpc>
              <a:buClr>
                <a:schemeClr val="accent1"/>
              </a:buClr>
              <a:buSzPts val="1500"/>
              <a:buFont typeface="Tahoma"/>
              <a:buChar char="–"/>
              <a:defRPr sz="1500">
                <a:solidFill>
                  <a:srgbClr val="000000"/>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60" name="Slide Number"/>
          <p:cNvSpPr txBox="1">
            <a:spLocks noGrp="1"/>
          </p:cNvSpPr>
          <p:nvPr>
            <p:ph type="sldNum" sz="quarter" idx="2"/>
          </p:nvPr>
        </p:nvSpPr>
        <p:spPr>
          <a:xfrm>
            <a:off x="8413831" y="4836446"/>
            <a:ext cx="153964" cy="135546"/>
          </a:xfrm>
          <a:prstGeom prst="rect">
            <a:avLst/>
          </a:prstGeom>
        </p:spPr>
        <p:txBody>
          <a:bodyPr lIns="0" tIns="0" rIns="0" bIns="0"/>
          <a:lstStyle/>
          <a:p>
            <a:fld id="{86CB4B4D-7CA3-9044-876B-883B54F8677D}" type="slidenum">
              <a:t>‹#›</a:t>
            </a:fld>
            <a:endParaRPr/>
          </a:p>
        </p:txBody>
      </p:sp>
      <p:sp>
        <p:nvSpPr>
          <p:cNvPr id="261" name="Google Shape;180;p18"/>
          <p:cNvSpPr txBox="1"/>
          <p:nvPr/>
        </p:nvSpPr>
        <p:spPr>
          <a:xfrm>
            <a:off x="8367751" y="4840719"/>
            <a:ext cx="471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800">
                <a:latin typeface="Tahoma"/>
                <a:ea typeface="Tahoma"/>
                <a:cs typeface="Tahoma"/>
                <a:sym typeface="Tahoma"/>
              </a:defRPr>
            </a:lvl1pPr>
          </a:lstStyle>
          <a:p>
            <a:r>
              <a:t>|</a:t>
            </a:r>
          </a:p>
        </p:txBody>
      </p:sp>
    </p:spTree>
    <p:extLst>
      <p:ext uri="{BB962C8B-B14F-4D97-AF65-F5344CB8AC3E}">
        <p14:creationId xmlns:p14="http://schemas.microsoft.com/office/powerpoint/2010/main" val="123008001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final slide dark blue">
    <p:bg>
      <p:bgPr>
        <a:solidFill>
          <a:srgbClr val="0F1941"/>
        </a:solidFill>
        <a:effectLst/>
      </p:bgPr>
    </p:bg>
    <p:spTree>
      <p:nvGrpSpPr>
        <p:cNvPr id="1" name=""/>
        <p:cNvGrpSpPr/>
        <p:nvPr/>
      </p:nvGrpSpPr>
      <p:grpSpPr>
        <a:xfrm>
          <a:off x="0" y="0"/>
          <a:ext cx="0" cy="0"/>
          <a:chOff x="0" y="0"/>
          <a:chExt cx="0" cy="0"/>
        </a:xfrm>
      </p:grpSpPr>
      <p:grpSp>
        <p:nvGrpSpPr>
          <p:cNvPr id="290" name="Google Shape;182;p19"/>
          <p:cNvGrpSpPr/>
          <p:nvPr/>
        </p:nvGrpSpPr>
        <p:grpSpPr>
          <a:xfrm>
            <a:off x="573881" y="683419"/>
            <a:ext cx="7765257" cy="3662363"/>
            <a:chOff x="0" y="0"/>
            <a:chExt cx="7765255" cy="3662362"/>
          </a:xfrm>
        </p:grpSpPr>
        <p:sp>
          <p:nvSpPr>
            <p:cNvPr id="268" name="Google Shape;183;p19"/>
            <p:cNvSpPr/>
            <p:nvPr/>
          </p:nvSpPr>
          <p:spPr>
            <a:xfrm>
              <a:off x="0" y="20955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434"/>
                    <a:pt x="6968" y="4763"/>
                    <a:pt x="6968" y="9969"/>
                  </a:cubicBezTo>
                  <a:cubicBezTo>
                    <a:pt x="6968" y="21600"/>
                    <a:pt x="6968" y="21600"/>
                    <a:pt x="6968" y="21600"/>
                  </a:cubicBezTo>
                  <a:cubicBezTo>
                    <a:pt x="0" y="21600"/>
                    <a:pt x="0" y="21600"/>
                    <a:pt x="0" y="21600"/>
                  </a:cubicBezTo>
                  <a:lnTo>
                    <a:pt x="0" y="332"/>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69" name="Google Shape;184;p19"/>
            <p:cNvSpPr/>
            <p:nvPr/>
          </p:nvSpPr>
          <p:spPr>
            <a:xfrm>
              <a:off x="216693"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9009"/>
                    <a:pt x="13465" y="9009"/>
                  </a:cubicBezTo>
                  <a:cubicBezTo>
                    <a:pt x="17392" y="9009"/>
                    <a:pt x="17392" y="9009"/>
                    <a:pt x="17392" y="9009"/>
                  </a:cubicBezTo>
                  <a:cubicBezTo>
                    <a:pt x="17392" y="7489"/>
                    <a:pt x="17392" y="7489"/>
                    <a:pt x="17392" y="7489"/>
                  </a:cubicBezTo>
                  <a:cubicBezTo>
                    <a:pt x="17392" y="4125"/>
                    <a:pt x="15709" y="2714"/>
                    <a:pt x="11642" y="2714"/>
                  </a:cubicBezTo>
                  <a:cubicBezTo>
                    <a:pt x="7854" y="2714"/>
                    <a:pt x="5751" y="3907"/>
                    <a:pt x="5330" y="6512"/>
                  </a:cubicBezTo>
                  <a:cubicBezTo>
                    <a:pt x="1122" y="6512"/>
                    <a:pt x="1122" y="6512"/>
                    <a:pt x="1122" y="6512"/>
                  </a:cubicBezTo>
                  <a:cubicBezTo>
                    <a:pt x="1683" y="1737"/>
                    <a:pt x="6592" y="0"/>
                    <a:pt x="11782" y="0"/>
                  </a:cubicBezTo>
                  <a:cubicBezTo>
                    <a:pt x="16971" y="0"/>
                    <a:pt x="21600" y="1628"/>
                    <a:pt x="21600" y="7489"/>
                  </a:cubicBezTo>
                  <a:cubicBezTo>
                    <a:pt x="21600" y="21166"/>
                    <a:pt x="21600" y="21166"/>
                    <a:pt x="21600" y="21166"/>
                  </a:cubicBezTo>
                  <a:cubicBezTo>
                    <a:pt x="17392" y="21166"/>
                    <a:pt x="17392" y="21166"/>
                    <a:pt x="17392" y="21166"/>
                  </a:cubicBezTo>
                  <a:cubicBezTo>
                    <a:pt x="17392" y="18561"/>
                    <a:pt x="17392" y="18561"/>
                    <a:pt x="17392" y="18561"/>
                  </a:cubicBezTo>
                  <a:cubicBezTo>
                    <a:pt x="15288" y="20514"/>
                    <a:pt x="12904" y="21600"/>
                    <a:pt x="8977" y="21600"/>
                  </a:cubicBezTo>
                  <a:cubicBezTo>
                    <a:pt x="3927" y="21600"/>
                    <a:pt x="0" y="19755"/>
                    <a:pt x="0" y="15413"/>
                  </a:cubicBezTo>
                  <a:close/>
                  <a:moveTo>
                    <a:pt x="17392" y="13893"/>
                  </a:moveTo>
                  <a:cubicBezTo>
                    <a:pt x="17392" y="11288"/>
                    <a:pt x="17392" y="11288"/>
                    <a:pt x="17392" y="11288"/>
                  </a:cubicBezTo>
                  <a:cubicBezTo>
                    <a:pt x="13605" y="11288"/>
                    <a:pt x="13605" y="11288"/>
                    <a:pt x="13605" y="11288"/>
                  </a:cubicBezTo>
                  <a:cubicBezTo>
                    <a:pt x="8275" y="11288"/>
                    <a:pt x="4208" y="12374"/>
                    <a:pt x="4208" y="15413"/>
                  </a:cubicBezTo>
                  <a:cubicBezTo>
                    <a:pt x="4208" y="17584"/>
                    <a:pt x="5610" y="18995"/>
                    <a:pt x="9397" y="18995"/>
                  </a:cubicBezTo>
                  <a:cubicBezTo>
                    <a:pt x="13886" y="18995"/>
                    <a:pt x="17392" y="17150"/>
                    <a:pt x="17392" y="13893"/>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0" name="Google Shape;185;p19"/>
            <p:cNvSpPr/>
            <p:nvPr/>
          </p:nvSpPr>
          <p:spPr>
            <a:xfrm>
              <a:off x="631031" y="20955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4185" y="332"/>
                    <a:pt x="4185" y="332"/>
                    <a:pt x="4185" y="332"/>
                  </a:cubicBezTo>
                  <a:cubicBezTo>
                    <a:pt x="4185" y="3766"/>
                    <a:pt x="4185" y="3766"/>
                    <a:pt x="4185" y="3766"/>
                  </a:cubicBezTo>
                  <a:cubicBezTo>
                    <a:pt x="5400" y="1772"/>
                    <a:pt x="8235" y="0"/>
                    <a:pt x="12555" y="0"/>
                  </a:cubicBezTo>
                  <a:cubicBezTo>
                    <a:pt x="17820" y="0"/>
                    <a:pt x="21600" y="2437"/>
                    <a:pt x="21600" y="8640"/>
                  </a:cubicBezTo>
                  <a:cubicBezTo>
                    <a:pt x="21600" y="21600"/>
                    <a:pt x="21600" y="21600"/>
                    <a:pt x="21600" y="21600"/>
                  </a:cubicBezTo>
                  <a:cubicBezTo>
                    <a:pt x="17550" y="21600"/>
                    <a:pt x="17550" y="21600"/>
                    <a:pt x="17550" y="21600"/>
                  </a:cubicBezTo>
                  <a:cubicBezTo>
                    <a:pt x="17550" y="8308"/>
                    <a:pt x="17550" y="8308"/>
                    <a:pt x="17550" y="8308"/>
                  </a:cubicBezTo>
                  <a:cubicBezTo>
                    <a:pt x="17550" y="4652"/>
                    <a:pt x="15525" y="2991"/>
                    <a:pt x="11340" y="2991"/>
                  </a:cubicBezTo>
                  <a:cubicBezTo>
                    <a:pt x="7560" y="2991"/>
                    <a:pt x="4185" y="4985"/>
                    <a:pt x="4185" y="8751"/>
                  </a:cubicBezTo>
                  <a:cubicBezTo>
                    <a:pt x="4185" y="21600"/>
                    <a:pt x="4185" y="21600"/>
                    <a:pt x="4185" y="21600"/>
                  </a:cubicBezTo>
                  <a:cubicBezTo>
                    <a:pt x="0" y="21600"/>
                    <a:pt x="0" y="21600"/>
                    <a:pt x="0" y="21600"/>
                  </a:cubicBezTo>
                  <a:lnTo>
                    <a:pt x="0" y="332"/>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1" name="Google Shape;186;p19"/>
            <p:cNvSpPr/>
            <p:nvPr/>
          </p:nvSpPr>
          <p:spPr>
            <a:xfrm>
              <a:off x="1048940" y="0"/>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375"/>
                  </a:moveTo>
                  <a:cubicBezTo>
                    <a:pt x="0" y="14149"/>
                    <a:pt x="0" y="14149"/>
                    <a:pt x="0" y="14149"/>
                  </a:cubicBezTo>
                  <a:cubicBezTo>
                    <a:pt x="0" y="9784"/>
                    <a:pt x="4367" y="6623"/>
                    <a:pt x="10623" y="6623"/>
                  </a:cubicBezTo>
                  <a:cubicBezTo>
                    <a:pt x="14400" y="6623"/>
                    <a:pt x="16761" y="7827"/>
                    <a:pt x="18059" y="9182"/>
                  </a:cubicBezTo>
                  <a:cubicBezTo>
                    <a:pt x="18059" y="0"/>
                    <a:pt x="18059" y="0"/>
                    <a:pt x="18059" y="0"/>
                  </a:cubicBezTo>
                  <a:cubicBezTo>
                    <a:pt x="21600" y="0"/>
                    <a:pt x="21600" y="0"/>
                    <a:pt x="21600" y="0"/>
                  </a:cubicBezTo>
                  <a:cubicBezTo>
                    <a:pt x="21600" y="21299"/>
                    <a:pt x="21600" y="21299"/>
                    <a:pt x="21600" y="21299"/>
                  </a:cubicBezTo>
                  <a:cubicBezTo>
                    <a:pt x="18059" y="21299"/>
                    <a:pt x="18059" y="21299"/>
                    <a:pt x="18059" y="21299"/>
                  </a:cubicBezTo>
                  <a:cubicBezTo>
                    <a:pt x="18059" y="18815"/>
                    <a:pt x="18059" y="18815"/>
                    <a:pt x="18059" y="18815"/>
                  </a:cubicBezTo>
                  <a:cubicBezTo>
                    <a:pt x="16761" y="20245"/>
                    <a:pt x="13574" y="21600"/>
                    <a:pt x="10269" y="21600"/>
                  </a:cubicBezTo>
                  <a:cubicBezTo>
                    <a:pt x="4367" y="21600"/>
                    <a:pt x="0" y="18890"/>
                    <a:pt x="0" y="14375"/>
                  </a:cubicBezTo>
                  <a:close/>
                  <a:moveTo>
                    <a:pt x="18177" y="14224"/>
                  </a:moveTo>
                  <a:cubicBezTo>
                    <a:pt x="18177" y="13999"/>
                    <a:pt x="18177" y="13999"/>
                    <a:pt x="18177" y="13999"/>
                  </a:cubicBezTo>
                  <a:cubicBezTo>
                    <a:pt x="18177" y="10311"/>
                    <a:pt x="15344" y="8504"/>
                    <a:pt x="10977" y="8504"/>
                  </a:cubicBezTo>
                  <a:cubicBezTo>
                    <a:pt x="6492" y="8504"/>
                    <a:pt x="3777" y="10536"/>
                    <a:pt x="3777" y="14074"/>
                  </a:cubicBezTo>
                  <a:cubicBezTo>
                    <a:pt x="3777" y="14300"/>
                    <a:pt x="3777" y="14300"/>
                    <a:pt x="3777" y="14300"/>
                  </a:cubicBezTo>
                  <a:cubicBezTo>
                    <a:pt x="3777" y="17912"/>
                    <a:pt x="6846" y="19643"/>
                    <a:pt x="10623" y="19643"/>
                  </a:cubicBezTo>
                  <a:cubicBezTo>
                    <a:pt x="14872" y="19643"/>
                    <a:pt x="18177" y="17912"/>
                    <a:pt x="18177" y="14224"/>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2" name="Google Shape;187;p19"/>
            <p:cNvSpPr/>
            <p:nvPr/>
          </p:nvSpPr>
          <p:spPr>
            <a:xfrm>
              <a:off x="1525190"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4762"/>
                  </a:moveTo>
                  <a:cubicBezTo>
                    <a:pt x="4320" y="14762"/>
                    <a:pt x="4320" y="14762"/>
                    <a:pt x="4320" y="14762"/>
                  </a:cubicBezTo>
                  <a:cubicBezTo>
                    <a:pt x="4767" y="17258"/>
                    <a:pt x="6554" y="18778"/>
                    <a:pt x="11172" y="18778"/>
                  </a:cubicBezTo>
                  <a:cubicBezTo>
                    <a:pt x="15492" y="18778"/>
                    <a:pt x="17280" y="17801"/>
                    <a:pt x="17280" y="15522"/>
                  </a:cubicBezTo>
                  <a:cubicBezTo>
                    <a:pt x="17280" y="13351"/>
                    <a:pt x="15045" y="12591"/>
                    <a:pt x="10725" y="12048"/>
                  </a:cubicBezTo>
                  <a:cubicBezTo>
                    <a:pt x="3277" y="10963"/>
                    <a:pt x="745" y="9552"/>
                    <a:pt x="745" y="5861"/>
                  </a:cubicBezTo>
                  <a:cubicBezTo>
                    <a:pt x="745" y="1954"/>
                    <a:pt x="5959" y="0"/>
                    <a:pt x="10428" y="0"/>
                  </a:cubicBezTo>
                  <a:cubicBezTo>
                    <a:pt x="15492" y="0"/>
                    <a:pt x="19961" y="1520"/>
                    <a:pt x="20706" y="6078"/>
                  </a:cubicBezTo>
                  <a:cubicBezTo>
                    <a:pt x="16386" y="6078"/>
                    <a:pt x="16386" y="6078"/>
                    <a:pt x="16386" y="6078"/>
                  </a:cubicBezTo>
                  <a:cubicBezTo>
                    <a:pt x="15641" y="3799"/>
                    <a:pt x="14003" y="2714"/>
                    <a:pt x="10279" y="2714"/>
                  </a:cubicBezTo>
                  <a:cubicBezTo>
                    <a:pt x="7001" y="2714"/>
                    <a:pt x="4916" y="3907"/>
                    <a:pt x="4916" y="5753"/>
                  </a:cubicBezTo>
                  <a:cubicBezTo>
                    <a:pt x="4916" y="7598"/>
                    <a:pt x="6405" y="8358"/>
                    <a:pt x="11619" y="9009"/>
                  </a:cubicBezTo>
                  <a:cubicBezTo>
                    <a:pt x="17429" y="9877"/>
                    <a:pt x="21600" y="10854"/>
                    <a:pt x="21600" y="15196"/>
                  </a:cubicBezTo>
                  <a:cubicBezTo>
                    <a:pt x="21600" y="18995"/>
                    <a:pt x="18174" y="21600"/>
                    <a:pt x="11172" y="21600"/>
                  </a:cubicBezTo>
                  <a:cubicBezTo>
                    <a:pt x="4320" y="21600"/>
                    <a:pt x="149" y="19103"/>
                    <a:pt x="0" y="14762"/>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3" name="Google Shape;188;p19"/>
            <p:cNvSpPr/>
            <p:nvPr/>
          </p:nvSpPr>
          <p:spPr>
            <a:xfrm>
              <a:off x="1869281" y="114300"/>
              <a:ext cx="357188" cy="714376"/>
            </a:xfrm>
            <a:custGeom>
              <a:avLst/>
              <a:gdLst/>
              <a:ahLst/>
              <a:cxnLst>
                <a:cxn ang="0">
                  <a:pos x="wd2" y="hd2"/>
                </a:cxn>
                <a:cxn ang="5400000">
                  <a:pos x="wd2" y="hd2"/>
                </a:cxn>
                <a:cxn ang="10800000">
                  <a:pos x="wd2" y="hd2"/>
                </a:cxn>
                <a:cxn ang="16200000">
                  <a:pos x="wd2" y="hd2"/>
                </a:cxn>
              </a:cxnLst>
              <a:rect l="0" t="0" r="r" b="b"/>
              <a:pathLst>
                <a:path w="21600" h="21600" extrusionOk="0">
                  <a:moveTo>
                    <a:pt x="5706" y="16971"/>
                  </a:moveTo>
                  <a:cubicBezTo>
                    <a:pt x="5706" y="6262"/>
                    <a:pt x="5706" y="6262"/>
                    <a:pt x="5706" y="6262"/>
                  </a:cubicBezTo>
                  <a:cubicBezTo>
                    <a:pt x="0" y="6262"/>
                    <a:pt x="0" y="6262"/>
                    <a:pt x="0" y="6262"/>
                  </a:cubicBezTo>
                  <a:cubicBezTo>
                    <a:pt x="0" y="3902"/>
                    <a:pt x="0" y="3902"/>
                    <a:pt x="0" y="3902"/>
                  </a:cubicBezTo>
                  <a:cubicBezTo>
                    <a:pt x="5706" y="3902"/>
                    <a:pt x="5706" y="3902"/>
                    <a:pt x="5706" y="3902"/>
                  </a:cubicBezTo>
                  <a:cubicBezTo>
                    <a:pt x="5706" y="0"/>
                    <a:pt x="5706" y="0"/>
                    <a:pt x="5706" y="0"/>
                  </a:cubicBezTo>
                  <a:cubicBezTo>
                    <a:pt x="11819" y="0"/>
                    <a:pt x="11819" y="0"/>
                    <a:pt x="11819" y="0"/>
                  </a:cubicBezTo>
                  <a:cubicBezTo>
                    <a:pt x="11819" y="3902"/>
                    <a:pt x="11819" y="3902"/>
                    <a:pt x="11819" y="3902"/>
                  </a:cubicBezTo>
                  <a:cubicBezTo>
                    <a:pt x="20989" y="3902"/>
                    <a:pt x="20989" y="3902"/>
                    <a:pt x="20989" y="3902"/>
                  </a:cubicBezTo>
                  <a:cubicBezTo>
                    <a:pt x="20989" y="6262"/>
                    <a:pt x="20989" y="6262"/>
                    <a:pt x="20989" y="6262"/>
                  </a:cubicBezTo>
                  <a:cubicBezTo>
                    <a:pt x="11819" y="6262"/>
                    <a:pt x="11819" y="6262"/>
                    <a:pt x="11819" y="6262"/>
                  </a:cubicBezTo>
                  <a:cubicBezTo>
                    <a:pt x="11819" y="16699"/>
                    <a:pt x="11819" y="16699"/>
                    <a:pt x="11819" y="16699"/>
                  </a:cubicBezTo>
                  <a:cubicBezTo>
                    <a:pt x="11819" y="18423"/>
                    <a:pt x="13653" y="19240"/>
                    <a:pt x="16709" y="19240"/>
                  </a:cubicBezTo>
                  <a:cubicBezTo>
                    <a:pt x="18747" y="19240"/>
                    <a:pt x="20174" y="19149"/>
                    <a:pt x="21600" y="18877"/>
                  </a:cubicBezTo>
                  <a:cubicBezTo>
                    <a:pt x="21600" y="21237"/>
                    <a:pt x="21600" y="21237"/>
                    <a:pt x="21600" y="21237"/>
                  </a:cubicBezTo>
                  <a:cubicBezTo>
                    <a:pt x="20377" y="21418"/>
                    <a:pt x="18747" y="21600"/>
                    <a:pt x="16302" y="21600"/>
                  </a:cubicBezTo>
                  <a:cubicBezTo>
                    <a:pt x="9170" y="21600"/>
                    <a:pt x="5706" y="19694"/>
                    <a:pt x="5706" y="16971"/>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4" name="Google Shape;189;p19"/>
            <p:cNvSpPr/>
            <p:nvPr/>
          </p:nvSpPr>
          <p:spPr>
            <a:xfrm>
              <a:off x="2143124"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9009"/>
                    <a:pt x="13465" y="9009"/>
                  </a:cubicBezTo>
                  <a:cubicBezTo>
                    <a:pt x="17252" y="9009"/>
                    <a:pt x="17252" y="9009"/>
                    <a:pt x="17252" y="9009"/>
                  </a:cubicBezTo>
                  <a:cubicBezTo>
                    <a:pt x="17252" y="7489"/>
                    <a:pt x="17252" y="7489"/>
                    <a:pt x="17252" y="7489"/>
                  </a:cubicBezTo>
                  <a:cubicBezTo>
                    <a:pt x="17252" y="4125"/>
                    <a:pt x="15709" y="2714"/>
                    <a:pt x="11501" y="2714"/>
                  </a:cubicBezTo>
                  <a:cubicBezTo>
                    <a:pt x="7854" y="2714"/>
                    <a:pt x="5751" y="3907"/>
                    <a:pt x="5330" y="6512"/>
                  </a:cubicBezTo>
                  <a:cubicBezTo>
                    <a:pt x="1122" y="6512"/>
                    <a:pt x="1122" y="6512"/>
                    <a:pt x="1122" y="6512"/>
                  </a:cubicBezTo>
                  <a:cubicBezTo>
                    <a:pt x="1683" y="1737"/>
                    <a:pt x="6592" y="0"/>
                    <a:pt x="11782" y="0"/>
                  </a:cubicBezTo>
                  <a:cubicBezTo>
                    <a:pt x="16831" y="0"/>
                    <a:pt x="21600" y="1628"/>
                    <a:pt x="21600" y="7489"/>
                  </a:cubicBezTo>
                  <a:cubicBezTo>
                    <a:pt x="21600" y="21166"/>
                    <a:pt x="21600" y="21166"/>
                    <a:pt x="21600" y="21166"/>
                  </a:cubicBezTo>
                  <a:cubicBezTo>
                    <a:pt x="17252" y="21166"/>
                    <a:pt x="17252" y="21166"/>
                    <a:pt x="17252" y="21166"/>
                  </a:cubicBezTo>
                  <a:cubicBezTo>
                    <a:pt x="17252" y="18561"/>
                    <a:pt x="17252" y="18561"/>
                    <a:pt x="17252" y="18561"/>
                  </a:cubicBezTo>
                  <a:cubicBezTo>
                    <a:pt x="15288" y="20514"/>
                    <a:pt x="12904" y="21600"/>
                    <a:pt x="8977" y="21600"/>
                  </a:cubicBezTo>
                  <a:cubicBezTo>
                    <a:pt x="3927" y="21600"/>
                    <a:pt x="0" y="19755"/>
                    <a:pt x="0" y="15413"/>
                  </a:cubicBezTo>
                  <a:close/>
                  <a:moveTo>
                    <a:pt x="17252" y="13893"/>
                  </a:moveTo>
                  <a:cubicBezTo>
                    <a:pt x="17252" y="11288"/>
                    <a:pt x="17252" y="11288"/>
                    <a:pt x="17252" y="11288"/>
                  </a:cubicBezTo>
                  <a:cubicBezTo>
                    <a:pt x="13605" y="11288"/>
                    <a:pt x="13605" y="11288"/>
                    <a:pt x="13605" y="11288"/>
                  </a:cubicBezTo>
                  <a:cubicBezTo>
                    <a:pt x="8135" y="11288"/>
                    <a:pt x="4208" y="12374"/>
                    <a:pt x="4208" y="15413"/>
                  </a:cubicBezTo>
                  <a:cubicBezTo>
                    <a:pt x="4208" y="17584"/>
                    <a:pt x="5610" y="18995"/>
                    <a:pt x="9257" y="18995"/>
                  </a:cubicBezTo>
                  <a:cubicBezTo>
                    <a:pt x="13886" y="18995"/>
                    <a:pt x="17252" y="17150"/>
                    <a:pt x="17252" y="13893"/>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5" name="Google Shape;190;p19"/>
            <p:cNvSpPr/>
            <p:nvPr/>
          </p:nvSpPr>
          <p:spPr>
            <a:xfrm>
              <a:off x="2550318" y="0"/>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375"/>
                  </a:moveTo>
                  <a:cubicBezTo>
                    <a:pt x="0" y="14149"/>
                    <a:pt x="0" y="14149"/>
                    <a:pt x="0" y="14149"/>
                  </a:cubicBezTo>
                  <a:cubicBezTo>
                    <a:pt x="0" y="9784"/>
                    <a:pt x="4367" y="6623"/>
                    <a:pt x="10623" y="6623"/>
                  </a:cubicBezTo>
                  <a:cubicBezTo>
                    <a:pt x="14400" y="6623"/>
                    <a:pt x="16643" y="7827"/>
                    <a:pt x="17941" y="9182"/>
                  </a:cubicBezTo>
                  <a:cubicBezTo>
                    <a:pt x="17941" y="0"/>
                    <a:pt x="17941" y="0"/>
                    <a:pt x="17941" y="0"/>
                  </a:cubicBezTo>
                  <a:cubicBezTo>
                    <a:pt x="21600" y="0"/>
                    <a:pt x="21600" y="0"/>
                    <a:pt x="21600" y="0"/>
                  </a:cubicBezTo>
                  <a:cubicBezTo>
                    <a:pt x="21600" y="21299"/>
                    <a:pt x="21600" y="21299"/>
                    <a:pt x="21600" y="21299"/>
                  </a:cubicBezTo>
                  <a:cubicBezTo>
                    <a:pt x="17941" y="21299"/>
                    <a:pt x="17941" y="21299"/>
                    <a:pt x="17941" y="21299"/>
                  </a:cubicBezTo>
                  <a:cubicBezTo>
                    <a:pt x="17941" y="18815"/>
                    <a:pt x="17941" y="18815"/>
                    <a:pt x="17941" y="18815"/>
                  </a:cubicBezTo>
                  <a:cubicBezTo>
                    <a:pt x="16643" y="20245"/>
                    <a:pt x="13574" y="21600"/>
                    <a:pt x="10269" y="21600"/>
                  </a:cubicBezTo>
                  <a:cubicBezTo>
                    <a:pt x="4249" y="21600"/>
                    <a:pt x="0" y="18890"/>
                    <a:pt x="0" y="14375"/>
                  </a:cubicBezTo>
                  <a:close/>
                  <a:moveTo>
                    <a:pt x="18177" y="14224"/>
                  </a:moveTo>
                  <a:cubicBezTo>
                    <a:pt x="18177" y="13999"/>
                    <a:pt x="18177" y="13999"/>
                    <a:pt x="18177" y="13999"/>
                  </a:cubicBezTo>
                  <a:cubicBezTo>
                    <a:pt x="18177" y="10311"/>
                    <a:pt x="15344" y="8504"/>
                    <a:pt x="10977" y="8504"/>
                  </a:cubicBezTo>
                  <a:cubicBezTo>
                    <a:pt x="6374" y="8504"/>
                    <a:pt x="3777" y="10536"/>
                    <a:pt x="3777" y="14074"/>
                  </a:cubicBezTo>
                  <a:cubicBezTo>
                    <a:pt x="3777" y="14300"/>
                    <a:pt x="3777" y="14300"/>
                    <a:pt x="3777" y="14300"/>
                  </a:cubicBezTo>
                  <a:cubicBezTo>
                    <a:pt x="3777" y="17912"/>
                    <a:pt x="6846" y="19643"/>
                    <a:pt x="10623" y="19643"/>
                  </a:cubicBezTo>
                  <a:cubicBezTo>
                    <a:pt x="14872" y="19643"/>
                    <a:pt x="18177" y="17912"/>
                    <a:pt x="18177" y="14224"/>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6" name="Google Shape;191;p19"/>
            <p:cNvSpPr/>
            <p:nvPr/>
          </p:nvSpPr>
          <p:spPr>
            <a:xfrm>
              <a:off x="2586037" y="1350168"/>
              <a:ext cx="357188" cy="714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050" y="0"/>
                    <a:pt x="4050" y="0"/>
                    <a:pt x="4050" y="0"/>
                  </a:cubicBezTo>
                  <a:cubicBezTo>
                    <a:pt x="4050" y="9355"/>
                    <a:pt x="4050" y="9355"/>
                    <a:pt x="4050" y="9355"/>
                  </a:cubicBezTo>
                  <a:cubicBezTo>
                    <a:pt x="5265" y="7986"/>
                    <a:pt x="8235" y="6769"/>
                    <a:pt x="12420" y="6769"/>
                  </a:cubicBezTo>
                  <a:cubicBezTo>
                    <a:pt x="17820" y="6769"/>
                    <a:pt x="21600" y="8442"/>
                    <a:pt x="21600" y="12625"/>
                  </a:cubicBezTo>
                  <a:cubicBezTo>
                    <a:pt x="21600" y="21600"/>
                    <a:pt x="21600" y="21600"/>
                    <a:pt x="21600" y="21600"/>
                  </a:cubicBezTo>
                  <a:cubicBezTo>
                    <a:pt x="17415" y="21600"/>
                    <a:pt x="17415" y="21600"/>
                    <a:pt x="17415" y="21600"/>
                  </a:cubicBezTo>
                  <a:cubicBezTo>
                    <a:pt x="17415" y="12473"/>
                    <a:pt x="17415" y="12473"/>
                    <a:pt x="17415" y="12473"/>
                  </a:cubicBezTo>
                  <a:cubicBezTo>
                    <a:pt x="17415" y="9887"/>
                    <a:pt x="15525" y="8746"/>
                    <a:pt x="11340" y="8746"/>
                  </a:cubicBezTo>
                  <a:cubicBezTo>
                    <a:pt x="7560" y="8746"/>
                    <a:pt x="4050" y="10115"/>
                    <a:pt x="4050" y="12777"/>
                  </a:cubicBezTo>
                  <a:cubicBezTo>
                    <a:pt x="4050" y="21600"/>
                    <a:pt x="4050" y="21600"/>
                    <a:pt x="4050" y="21600"/>
                  </a:cubicBezTo>
                  <a:cubicBezTo>
                    <a:pt x="0" y="21600"/>
                    <a:pt x="0" y="21600"/>
                    <a:pt x="0" y="21600"/>
                  </a:cubicBezTo>
                  <a:lnTo>
                    <a:pt x="0" y="0"/>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7" name="Google Shape;192;p19"/>
            <p:cNvSpPr/>
            <p:nvPr/>
          </p:nvSpPr>
          <p:spPr>
            <a:xfrm>
              <a:off x="3015852" y="1569243"/>
              <a:ext cx="357189" cy="357186"/>
            </a:xfrm>
            <a:custGeom>
              <a:avLst/>
              <a:gdLst/>
              <a:ahLst/>
              <a:cxnLst>
                <a:cxn ang="0">
                  <a:pos x="wd2" y="hd2"/>
                </a:cxn>
                <a:cxn ang="5400000">
                  <a:pos x="wd2" y="hd2"/>
                </a:cxn>
                <a:cxn ang="10800000">
                  <a:pos x="wd2" y="hd2"/>
                </a:cxn>
                <a:cxn ang="16200000">
                  <a:pos x="wd2" y="hd2"/>
                </a:cxn>
              </a:cxnLst>
              <a:rect l="0" t="0" r="r" b="b"/>
              <a:pathLst>
                <a:path w="21600" h="21600" extrusionOk="0">
                  <a:moveTo>
                    <a:pt x="0" y="13445"/>
                  </a:moveTo>
                  <a:cubicBezTo>
                    <a:pt x="0" y="0"/>
                    <a:pt x="0" y="0"/>
                    <a:pt x="0" y="0"/>
                  </a:cubicBezTo>
                  <a:cubicBezTo>
                    <a:pt x="4101" y="0"/>
                    <a:pt x="4101" y="0"/>
                    <a:pt x="4101" y="0"/>
                  </a:cubicBezTo>
                  <a:cubicBezTo>
                    <a:pt x="4101" y="13225"/>
                    <a:pt x="4101" y="13225"/>
                    <a:pt x="4101" y="13225"/>
                  </a:cubicBezTo>
                  <a:cubicBezTo>
                    <a:pt x="4101" y="16971"/>
                    <a:pt x="6152" y="18625"/>
                    <a:pt x="10253" y="18625"/>
                  </a:cubicBezTo>
                  <a:cubicBezTo>
                    <a:pt x="13944" y="18625"/>
                    <a:pt x="17499" y="16641"/>
                    <a:pt x="17499" y="12894"/>
                  </a:cubicBezTo>
                  <a:cubicBezTo>
                    <a:pt x="17499" y="0"/>
                    <a:pt x="17499" y="0"/>
                    <a:pt x="17499" y="0"/>
                  </a:cubicBezTo>
                  <a:cubicBezTo>
                    <a:pt x="21600" y="0"/>
                    <a:pt x="21600" y="0"/>
                    <a:pt x="21600" y="0"/>
                  </a:cubicBezTo>
                  <a:cubicBezTo>
                    <a:pt x="21600" y="21159"/>
                    <a:pt x="21600" y="21159"/>
                    <a:pt x="21600" y="21159"/>
                  </a:cubicBezTo>
                  <a:cubicBezTo>
                    <a:pt x="17499" y="21159"/>
                    <a:pt x="17499" y="21159"/>
                    <a:pt x="17499" y="21159"/>
                  </a:cubicBezTo>
                  <a:cubicBezTo>
                    <a:pt x="17499" y="17853"/>
                    <a:pt x="17499" y="17853"/>
                    <a:pt x="17499" y="17853"/>
                  </a:cubicBezTo>
                  <a:cubicBezTo>
                    <a:pt x="16268" y="19837"/>
                    <a:pt x="13397" y="21600"/>
                    <a:pt x="9159" y="21600"/>
                  </a:cubicBezTo>
                  <a:cubicBezTo>
                    <a:pt x="3964" y="21600"/>
                    <a:pt x="0" y="19286"/>
                    <a:pt x="0" y="13445"/>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8" name="Google Shape;193;p19"/>
            <p:cNvSpPr/>
            <p:nvPr/>
          </p:nvSpPr>
          <p:spPr>
            <a:xfrm>
              <a:off x="3446858" y="1562100"/>
              <a:ext cx="714376"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2444" y="332"/>
                    <a:pt x="2444" y="332"/>
                    <a:pt x="2444" y="332"/>
                  </a:cubicBezTo>
                  <a:cubicBezTo>
                    <a:pt x="2444" y="3655"/>
                    <a:pt x="2444" y="3655"/>
                    <a:pt x="2444" y="3655"/>
                  </a:cubicBezTo>
                  <a:cubicBezTo>
                    <a:pt x="3074" y="1661"/>
                    <a:pt x="4730" y="0"/>
                    <a:pt x="6937" y="0"/>
                  </a:cubicBezTo>
                  <a:cubicBezTo>
                    <a:pt x="8829" y="0"/>
                    <a:pt x="10563" y="1108"/>
                    <a:pt x="11352" y="3988"/>
                  </a:cubicBezTo>
                  <a:cubicBezTo>
                    <a:pt x="12377" y="1218"/>
                    <a:pt x="14663" y="0"/>
                    <a:pt x="16555" y="0"/>
                  </a:cubicBezTo>
                  <a:cubicBezTo>
                    <a:pt x="19235" y="0"/>
                    <a:pt x="21600" y="2215"/>
                    <a:pt x="21600" y="8418"/>
                  </a:cubicBezTo>
                  <a:cubicBezTo>
                    <a:pt x="21600" y="21600"/>
                    <a:pt x="21600" y="21600"/>
                    <a:pt x="21600" y="21600"/>
                  </a:cubicBezTo>
                  <a:cubicBezTo>
                    <a:pt x="19235" y="21600"/>
                    <a:pt x="19235" y="21600"/>
                    <a:pt x="19235" y="21600"/>
                  </a:cubicBezTo>
                  <a:cubicBezTo>
                    <a:pt x="19235" y="8197"/>
                    <a:pt x="19235" y="8197"/>
                    <a:pt x="19235" y="8197"/>
                  </a:cubicBezTo>
                  <a:cubicBezTo>
                    <a:pt x="19235" y="4431"/>
                    <a:pt x="18131" y="2880"/>
                    <a:pt x="16003" y="2880"/>
                  </a:cubicBezTo>
                  <a:cubicBezTo>
                    <a:pt x="14032" y="2880"/>
                    <a:pt x="11982" y="4763"/>
                    <a:pt x="11982" y="8640"/>
                  </a:cubicBezTo>
                  <a:cubicBezTo>
                    <a:pt x="11982" y="21600"/>
                    <a:pt x="11982" y="21600"/>
                    <a:pt x="11982" y="21600"/>
                  </a:cubicBezTo>
                  <a:cubicBezTo>
                    <a:pt x="9617" y="21600"/>
                    <a:pt x="9617" y="21600"/>
                    <a:pt x="9617" y="21600"/>
                  </a:cubicBezTo>
                  <a:cubicBezTo>
                    <a:pt x="9617" y="8197"/>
                    <a:pt x="9617" y="8197"/>
                    <a:pt x="9617" y="8197"/>
                  </a:cubicBezTo>
                  <a:cubicBezTo>
                    <a:pt x="9617" y="4431"/>
                    <a:pt x="8514" y="2880"/>
                    <a:pt x="6385" y="2880"/>
                  </a:cubicBezTo>
                  <a:cubicBezTo>
                    <a:pt x="4414" y="2880"/>
                    <a:pt x="2444" y="4763"/>
                    <a:pt x="2444" y="8640"/>
                  </a:cubicBezTo>
                  <a:cubicBezTo>
                    <a:pt x="2444" y="21600"/>
                    <a:pt x="2444" y="21600"/>
                    <a:pt x="2444"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79" name="Google Shape;194;p19"/>
            <p:cNvSpPr/>
            <p:nvPr/>
          </p:nvSpPr>
          <p:spPr>
            <a:xfrm>
              <a:off x="4148137"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8900"/>
                    <a:pt x="13465" y="8900"/>
                  </a:cubicBezTo>
                  <a:cubicBezTo>
                    <a:pt x="17392" y="8900"/>
                    <a:pt x="17392" y="8900"/>
                    <a:pt x="17392" y="8900"/>
                  </a:cubicBezTo>
                  <a:cubicBezTo>
                    <a:pt x="17392" y="7489"/>
                    <a:pt x="17392" y="7489"/>
                    <a:pt x="17392" y="7489"/>
                  </a:cubicBezTo>
                  <a:cubicBezTo>
                    <a:pt x="17392" y="4125"/>
                    <a:pt x="15709" y="2714"/>
                    <a:pt x="11642" y="2714"/>
                  </a:cubicBezTo>
                  <a:cubicBezTo>
                    <a:pt x="7854" y="2714"/>
                    <a:pt x="5891" y="3907"/>
                    <a:pt x="5470" y="6512"/>
                  </a:cubicBezTo>
                  <a:cubicBezTo>
                    <a:pt x="1122" y="6512"/>
                    <a:pt x="1122" y="6512"/>
                    <a:pt x="1122" y="6512"/>
                  </a:cubicBezTo>
                  <a:cubicBezTo>
                    <a:pt x="1683" y="1737"/>
                    <a:pt x="6592" y="0"/>
                    <a:pt x="11782" y="0"/>
                  </a:cubicBezTo>
                  <a:cubicBezTo>
                    <a:pt x="16971" y="0"/>
                    <a:pt x="21600" y="1628"/>
                    <a:pt x="21600" y="7489"/>
                  </a:cubicBezTo>
                  <a:cubicBezTo>
                    <a:pt x="21600" y="21166"/>
                    <a:pt x="21600" y="21166"/>
                    <a:pt x="21600" y="21166"/>
                  </a:cubicBezTo>
                  <a:cubicBezTo>
                    <a:pt x="17392" y="21166"/>
                    <a:pt x="17392" y="21166"/>
                    <a:pt x="17392" y="21166"/>
                  </a:cubicBezTo>
                  <a:cubicBezTo>
                    <a:pt x="17392" y="18561"/>
                    <a:pt x="17392" y="18561"/>
                    <a:pt x="17392" y="18561"/>
                  </a:cubicBezTo>
                  <a:cubicBezTo>
                    <a:pt x="15429" y="20514"/>
                    <a:pt x="12904" y="21600"/>
                    <a:pt x="8977" y="21600"/>
                  </a:cubicBezTo>
                  <a:cubicBezTo>
                    <a:pt x="4067" y="21600"/>
                    <a:pt x="0" y="19646"/>
                    <a:pt x="0" y="15413"/>
                  </a:cubicBezTo>
                  <a:close/>
                  <a:moveTo>
                    <a:pt x="17392" y="13893"/>
                  </a:moveTo>
                  <a:cubicBezTo>
                    <a:pt x="17392" y="11288"/>
                    <a:pt x="17392" y="11288"/>
                    <a:pt x="17392" y="11288"/>
                  </a:cubicBezTo>
                  <a:cubicBezTo>
                    <a:pt x="13745" y="11288"/>
                    <a:pt x="13745" y="11288"/>
                    <a:pt x="13745" y="11288"/>
                  </a:cubicBezTo>
                  <a:cubicBezTo>
                    <a:pt x="8275" y="11288"/>
                    <a:pt x="4348" y="12374"/>
                    <a:pt x="4348" y="15413"/>
                  </a:cubicBezTo>
                  <a:cubicBezTo>
                    <a:pt x="4348" y="17584"/>
                    <a:pt x="5610" y="18886"/>
                    <a:pt x="9397" y="18886"/>
                  </a:cubicBezTo>
                  <a:cubicBezTo>
                    <a:pt x="13886" y="18886"/>
                    <a:pt x="17392" y="17150"/>
                    <a:pt x="17392" y="1389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0" name="Google Shape;195;p19"/>
            <p:cNvSpPr/>
            <p:nvPr/>
          </p:nvSpPr>
          <p:spPr>
            <a:xfrm>
              <a:off x="4568427" y="156210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4050" y="332"/>
                    <a:pt x="4050" y="332"/>
                    <a:pt x="4050" y="332"/>
                  </a:cubicBezTo>
                  <a:cubicBezTo>
                    <a:pt x="4050" y="3766"/>
                    <a:pt x="4050" y="3766"/>
                    <a:pt x="4050" y="3766"/>
                  </a:cubicBezTo>
                  <a:cubicBezTo>
                    <a:pt x="5265" y="1772"/>
                    <a:pt x="8100" y="0"/>
                    <a:pt x="12420" y="0"/>
                  </a:cubicBezTo>
                  <a:cubicBezTo>
                    <a:pt x="17820" y="0"/>
                    <a:pt x="21600" y="2437"/>
                    <a:pt x="21600" y="8529"/>
                  </a:cubicBezTo>
                  <a:cubicBezTo>
                    <a:pt x="21600" y="21600"/>
                    <a:pt x="21600" y="21600"/>
                    <a:pt x="21600" y="21600"/>
                  </a:cubicBezTo>
                  <a:cubicBezTo>
                    <a:pt x="17415" y="21600"/>
                    <a:pt x="17415" y="21600"/>
                    <a:pt x="17415" y="21600"/>
                  </a:cubicBezTo>
                  <a:cubicBezTo>
                    <a:pt x="17415" y="8308"/>
                    <a:pt x="17415" y="8308"/>
                    <a:pt x="17415" y="8308"/>
                  </a:cubicBezTo>
                  <a:cubicBezTo>
                    <a:pt x="17415" y="4541"/>
                    <a:pt x="15525" y="2880"/>
                    <a:pt x="11340" y="2880"/>
                  </a:cubicBezTo>
                  <a:cubicBezTo>
                    <a:pt x="7560" y="2880"/>
                    <a:pt x="4050" y="4874"/>
                    <a:pt x="4050" y="8751"/>
                  </a:cubicBezTo>
                  <a:cubicBezTo>
                    <a:pt x="4050" y="21600"/>
                    <a:pt x="4050" y="21600"/>
                    <a:pt x="4050"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1" name="Google Shape;196;p19"/>
            <p:cNvSpPr/>
            <p:nvPr/>
          </p:nvSpPr>
          <p:spPr>
            <a:xfrm>
              <a:off x="5185171" y="1347787"/>
              <a:ext cx="357188" cy="714370"/>
            </a:xfrm>
            <a:custGeom>
              <a:avLst/>
              <a:gdLst/>
              <a:ahLst/>
              <a:cxnLst>
                <a:cxn ang="0">
                  <a:pos x="wd2" y="hd2"/>
                </a:cxn>
                <a:cxn ang="5400000">
                  <a:pos x="wd2" y="hd2"/>
                </a:cxn>
                <a:cxn ang="10800000">
                  <a:pos x="wd2" y="hd2"/>
                </a:cxn>
                <a:cxn ang="16200000">
                  <a:pos x="wd2" y="hd2"/>
                </a:cxn>
              </a:cxnLst>
              <a:rect l="0" t="0" r="r" b="b"/>
              <a:pathLst>
                <a:path w="21600" h="21600" extrusionOk="0">
                  <a:moveTo>
                    <a:pt x="5600" y="9019"/>
                  </a:moveTo>
                  <a:cubicBezTo>
                    <a:pt x="0" y="9019"/>
                    <a:pt x="0" y="9019"/>
                    <a:pt x="0" y="9019"/>
                  </a:cubicBezTo>
                  <a:cubicBezTo>
                    <a:pt x="0" y="7048"/>
                    <a:pt x="0" y="7048"/>
                    <a:pt x="0" y="7048"/>
                  </a:cubicBezTo>
                  <a:cubicBezTo>
                    <a:pt x="5600" y="7048"/>
                    <a:pt x="5600" y="7048"/>
                    <a:pt x="5600" y="7048"/>
                  </a:cubicBezTo>
                  <a:cubicBezTo>
                    <a:pt x="5600" y="4699"/>
                    <a:pt x="5600" y="4699"/>
                    <a:pt x="5600" y="4699"/>
                  </a:cubicBezTo>
                  <a:cubicBezTo>
                    <a:pt x="5600" y="1743"/>
                    <a:pt x="9400" y="0"/>
                    <a:pt x="17000" y="0"/>
                  </a:cubicBezTo>
                  <a:cubicBezTo>
                    <a:pt x="19000" y="0"/>
                    <a:pt x="20000" y="76"/>
                    <a:pt x="21600" y="303"/>
                  </a:cubicBezTo>
                  <a:cubicBezTo>
                    <a:pt x="21600" y="2274"/>
                    <a:pt x="21600" y="2274"/>
                    <a:pt x="21600" y="2274"/>
                  </a:cubicBezTo>
                  <a:cubicBezTo>
                    <a:pt x="20400" y="2046"/>
                    <a:pt x="19000" y="1970"/>
                    <a:pt x="17200" y="1970"/>
                  </a:cubicBezTo>
                  <a:cubicBezTo>
                    <a:pt x="13200" y="1970"/>
                    <a:pt x="11600" y="2956"/>
                    <a:pt x="11600" y="4472"/>
                  </a:cubicBezTo>
                  <a:cubicBezTo>
                    <a:pt x="11600" y="7048"/>
                    <a:pt x="11600" y="7048"/>
                    <a:pt x="11600" y="7048"/>
                  </a:cubicBezTo>
                  <a:cubicBezTo>
                    <a:pt x="21000" y="7048"/>
                    <a:pt x="21000" y="7048"/>
                    <a:pt x="21000" y="7048"/>
                  </a:cubicBezTo>
                  <a:cubicBezTo>
                    <a:pt x="21000" y="9019"/>
                    <a:pt x="21000" y="9019"/>
                    <a:pt x="21000" y="9019"/>
                  </a:cubicBezTo>
                  <a:cubicBezTo>
                    <a:pt x="11600" y="9019"/>
                    <a:pt x="11600" y="9019"/>
                    <a:pt x="11600" y="9019"/>
                  </a:cubicBezTo>
                  <a:cubicBezTo>
                    <a:pt x="11600" y="21600"/>
                    <a:pt x="11600" y="21600"/>
                    <a:pt x="11600" y="21600"/>
                  </a:cubicBezTo>
                  <a:cubicBezTo>
                    <a:pt x="5600" y="21600"/>
                    <a:pt x="5600" y="21600"/>
                    <a:pt x="5600" y="21600"/>
                  </a:cubicBezTo>
                  <a:lnTo>
                    <a:pt x="5600" y="9019"/>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2" name="Google Shape;197;p19"/>
            <p:cNvSpPr/>
            <p:nvPr/>
          </p:nvSpPr>
          <p:spPr>
            <a:xfrm>
              <a:off x="5407818"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0963"/>
                  </a:moveTo>
                  <a:cubicBezTo>
                    <a:pt x="0" y="10637"/>
                    <a:pt x="0" y="10637"/>
                    <a:pt x="0" y="10637"/>
                  </a:cubicBezTo>
                  <a:cubicBezTo>
                    <a:pt x="0" y="4342"/>
                    <a:pt x="4571" y="0"/>
                    <a:pt x="10857" y="0"/>
                  </a:cubicBezTo>
                  <a:cubicBezTo>
                    <a:pt x="17029" y="0"/>
                    <a:pt x="21600" y="4342"/>
                    <a:pt x="21600" y="10637"/>
                  </a:cubicBezTo>
                  <a:cubicBezTo>
                    <a:pt x="21600" y="10854"/>
                    <a:pt x="21600" y="10854"/>
                    <a:pt x="21600" y="10854"/>
                  </a:cubicBezTo>
                  <a:cubicBezTo>
                    <a:pt x="21600" y="17150"/>
                    <a:pt x="17029" y="21600"/>
                    <a:pt x="10743" y="21600"/>
                  </a:cubicBezTo>
                  <a:cubicBezTo>
                    <a:pt x="4457" y="21600"/>
                    <a:pt x="0" y="17041"/>
                    <a:pt x="0" y="10963"/>
                  </a:cubicBezTo>
                  <a:close/>
                  <a:moveTo>
                    <a:pt x="17943" y="10963"/>
                  </a:moveTo>
                  <a:cubicBezTo>
                    <a:pt x="17943" y="10637"/>
                    <a:pt x="17943" y="10637"/>
                    <a:pt x="17943" y="10637"/>
                  </a:cubicBezTo>
                  <a:cubicBezTo>
                    <a:pt x="17943" y="5861"/>
                    <a:pt x="15200" y="2714"/>
                    <a:pt x="10857" y="2714"/>
                  </a:cubicBezTo>
                  <a:cubicBezTo>
                    <a:pt x="6400" y="2714"/>
                    <a:pt x="3657" y="5861"/>
                    <a:pt x="3657" y="10637"/>
                  </a:cubicBezTo>
                  <a:cubicBezTo>
                    <a:pt x="3657" y="10963"/>
                    <a:pt x="3657" y="10963"/>
                    <a:pt x="3657" y="10963"/>
                  </a:cubicBezTo>
                  <a:cubicBezTo>
                    <a:pt x="3657" y="15739"/>
                    <a:pt x="6400" y="18778"/>
                    <a:pt x="10857" y="18778"/>
                  </a:cubicBezTo>
                  <a:cubicBezTo>
                    <a:pt x="15200" y="18778"/>
                    <a:pt x="17943" y="15630"/>
                    <a:pt x="17943" y="1096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3" name="Google Shape;198;p19"/>
            <p:cNvSpPr/>
            <p:nvPr/>
          </p:nvSpPr>
          <p:spPr>
            <a:xfrm>
              <a:off x="5910262"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323"/>
                    <a:pt x="6968" y="4652"/>
                    <a:pt x="6968" y="9969"/>
                  </a:cubicBezTo>
                  <a:cubicBezTo>
                    <a:pt x="6968" y="21600"/>
                    <a:pt x="6968" y="21600"/>
                    <a:pt x="6968"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4" name="Google Shape;199;p19"/>
            <p:cNvSpPr/>
            <p:nvPr/>
          </p:nvSpPr>
          <p:spPr>
            <a:xfrm>
              <a:off x="6160293" y="1569243"/>
              <a:ext cx="714376" cy="3571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35" y="0"/>
                  </a:lnTo>
                  <a:lnTo>
                    <a:pt x="6188" y="17438"/>
                  </a:lnTo>
                  <a:lnTo>
                    <a:pt x="9862" y="0"/>
                  </a:lnTo>
                  <a:lnTo>
                    <a:pt x="12018" y="0"/>
                  </a:lnTo>
                  <a:lnTo>
                    <a:pt x="15531" y="17438"/>
                  </a:lnTo>
                  <a:lnTo>
                    <a:pt x="19124" y="0"/>
                  </a:lnTo>
                  <a:lnTo>
                    <a:pt x="21600" y="0"/>
                  </a:lnTo>
                  <a:lnTo>
                    <a:pt x="16809" y="21600"/>
                  </a:lnTo>
                  <a:lnTo>
                    <a:pt x="14094" y="21600"/>
                  </a:lnTo>
                  <a:lnTo>
                    <a:pt x="10900" y="5400"/>
                  </a:lnTo>
                  <a:lnTo>
                    <a:pt x="7306" y="21600"/>
                  </a:lnTo>
                  <a:lnTo>
                    <a:pt x="4671" y="21600"/>
                  </a:lnTo>
                  <a:lnTo>
                    <a:pt x="0" y="0"/>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5" name="Google Shape;200;p19"/>
            <p:cNvSpPr/>
            <p:nvPr/>
          </p:nvSpPr>
          <p:spPr>
            <a:xfrm>
              <a:off x="6785371"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8900"/>
                    <a:pt x="13465" y="8900"/>
                  </a:cubicBezTo>
                  <a:cubicBezTo>
                    <a:pt x="17252" y="8900"/>
                    <a:pt x="17252" y="8900"/>
                    <a:pt x="17252" y="8900"/>
                  </a:cubicBezTo>
                  <a:cubicBezTo>
                    <a:pt x="17252" y="7489"/>
                    <a:pt x="17252" y="7489"/>
                    <a:pt x="17252" y="7489"/>
                  </a:cubicBezTo>
                  <a:cubicBezTo>
                    <a:pt x="17252" y="4125"/>
                    <a:pt x="15709" y="2714"/>
                    <a:pt x="11501" y="2714"/>
                  </a:cubicBezTo>
                  <a:cubicBezTo>
                    <a:pt x="7854" y="2714"/>
                    <a:pt x="5751" y="3907"/>
                    <a:pt x="5330" y="6512"/>
                  </a:cubicBezTo>
                  <a:cubicBezTo>
                    <a:pt x="1122" y="6512"/>
                    <a:pt x="1122" y="6512"/>
                    <a:pt x="1122" y="6512"/>
                  </a:cubicBezTo>
                  <a:cubicBezTo>
                    <a:pt x="1683" y="1737"/>
                    <a:pt x="6592" y="0"/>
                    <a:pt x="11782" y="0"/>
                  </a:cubicBezTo>
                  <a:cubicBezTo>
                    <a:pt x="16831" y="0"/>
                    <a:pt x="21600" y="1628"/>
                    <a:pt x="21600" y="7489"/>
                  </a:cubicBezTo>
                  <a:cubicBezTo>
                    <a:pt x="21600" y="21166"/>
                    <a:pt x="21600" y="21166"/>
                    <a:pt x="21600" y="21166"/>
                  </a:cubicBezTo>
                  <a:cubicBezTo>
                    <a:pt x="17252" y="21166"/>
                    <a:pt x="17252" y="21166"/>
                    <a:pt x="17252" y="21166"/>
                  </a:cubicBezTo>
                  <a:cubicBezTo>
                    <a:pt x="17252" y="18561"/>
                    <a:pt x="17252" y="18561"/>
                    <a:pt x="17252" y="18561"/>
                  </a:cubicBezTo>
                  <a:cubicBezTo>
                    <a:pt x="15288" y="20514"/>
                    <a:pt x="12904" y="21600"/>
                    <a:pt x="8836" y="21600"/>
                  </a:cubicBezTo>
                  <a:cubicBezTo>
                    <a:pt x="3927" y="21600"/>
                    <a:pt x="0" y="19646"/>
                    <a:pt x="0" y="15413"/>
                  </a:cubicBezTo>
                  <a:close/>
                  <a:moveTo>
                    <a:pt x="17252" y="13893"/>
                  </a:moveTo>
                  <a:cubicBezTo>
                    <a:pt x="17252" y="11288"/>
                    <a:pt x="17252" y="11288"/>
                    <a:pt x="17252" y="11288"/>
                  </a:cubicBezTo>
                  <a:cubicBezTo>
                    <a:pt x="13605" y="11288"/>
                    <a:pt x="13605" y="11288"/>
                    <a:pt x="13605" y="11288"/>
                  </a:cubicBezTo>
                  <a:cubicBezTo>
                    <a:pt x="8135" y="11288"/>
                    <a:pt x="4208" y="12374"/>
                    <a:pt x="4208" y="15413"/>
                  </a:cubicBezTo>
                  <a:cubicBezTo>
                    <a:pt x="4208" y="17584"/>
                    <a:pt x="5610" y="18886"/>
                    <a:pt x="9257" y="18886"/>
                  </a:cubicBezTo>
                  <a:cubicBezTo>
                    <a:pt x="13886" y="18886"/>
                    <a:pt x="17252" y="17150"/>
                    <a:pt x="17252" y="1389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6" name="Google Shape;201;p19"/>
            <p:cNvSpPr/>
            <p:nvPr/>
          </p:nvSpPr>
          <p:spPr>
            <a:xfrm>
              <a:off x="7203280"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323"/>
                    <a:pt x="6968" y="4652"/>
                    <a:pt x="6968" y="9969"/>
                  </a:cubicBezTo>
                  <a:cubicBezTo>
                    <a:pt x="6968" y="21600"/>
                    <a:pt x="6968" y="21600"/>
                    <a:pt x="6968"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7" name="Google Shape;202;p19"/>
            <p:cNvSpPr/>
            <p:nvPr/>
          </p:nvSpPr>
          <p:spPr>
            <a:xfrm>
              <a:off x="7408067" y="1350168"/>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cubicBezTo>
                    <a:pt x="0" y="14175"/>
                    <a:pt x="0" y="14175"/>
                    <a:pt x="0" y="14175"/>
                  </a:cubicBezTo>
                  <a:cubicBezTo>
                    <a:pt x="0" y="9750"/>
                    <a:pt x="4249" y="6675"/>
                    <a:pt x="10505" y="6675"/>
                  </a:cubicBezTo>
                  <a:cubicBezTo>
                    <a:pt x="14282" y="6675"/>
                    <a:pt x="16643" y="7800"/>
                    <a:pt x="17941" y="9225"/>
                  </a:cubicBezTo>
                  <a:cubicBezTo>
                    <a:pt x="17941" y="0"/>
                    <a:pt x="17941" y="0"/>
                    <a:pt x="17941" y="0"/>
                  </a:cubicBezTo>
                  <a:cubicBezTo>
                    <a:pt x="21600" y="0"/>
                    <a:pt x="21600" y="0"/>
                    <a:pt x="21600" y="0"/>
                  </a:cubicBezTo>
                  <a:cubicBezTo>
                    <a:pt x="21600" y="21300"/>
                    <a:pt x="21600" y="21300"/>
                    <a:pt x="21600" y="21300"/>
                  </a:cubicBezTo>
                  <a:cubicBezTo>
                    <a:pt x="17941" y="21300"/>
                    <a:pt x="17941" y="21300"/>
                    <a:pt x="17941" y="21300"/>
                  </a:cubicBezTo>
                  <a:cubicBezTo>
                    <a:pt x="17941" y="18825"/>
                    <a:pt x="17941" y="18825"/>
                    <a:pt x="17941" y="18825"/>
                  </a:cubicBezTo>
                  <a:cubicBezTo>
                    <a:pt x="16643" y="20250"/>
                    <a:pt x="13456" y="21600"/>
                    <a:pt x="10151" y="21600"/>
                  </a:cubicBezTo>
                  <a:cubicBezTo>
                    <a:pt x="4249" y="21600"/>
                    <a:pt x="0" y="18900"/>
                    <a:pt x="0" y="14400"/>
                  </a:cubicBezTo>
                  <a:close/>
                  <a:moveTo>
                    <a:pt x="18059" y="14175"/>
                  </a:moveTo>
                  <a:cubicBezTo>
                    <a:pt x="18059" y="14025"/>
                    <a:pt x="18059" y="14025"/>
                    <a:pt x="18059" y="14025"/>
                  </a:cubicBezTo>
                  <a:cubicBezTo>
                    <a:pt x="18059" y="10275"/>
                    <a:pt x="15344" y="8550"/>
                    <a:pt x="10859" y="8550"/>
                  </a:cubicBezTo>
                  <a:cubicBezTo>
                    <a:pt x="6374" y="8550"/>
                    <a:pt x="3659" y="10575"/>
                    <a:pt x="3659" y="14100"/>
                  </a:cubicBezTo>
                  <a:cubicBezTo>
                    <a:pt x="3659" y="14325"/>
                    <a:pt x="3659" y="14325"/>
                    <a:pt x="3659" y="14325"/>
                  </a:cubicBezTo>
                  <a:cubicBezTo>
                    <a:pt x="3659" y="17925"/>
                    <a:pt x="6728" y="19650"/>
                    <a:pt x="10623" y="19650"/>
                  </a:cubicBezTo>
                  <a:cubicBezTo>
                    <a:pt x="14754" y="19650"/>
                    <a:pt x="18059" y="17925"/>
                    <a:pt x="18059" y="14175"/>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8" name="Google Shape;204;p19"/>
            <p:cNvSpPr/>
            <p:nvPr/>
          </p:nvSpPr>
          <p:spPr>
            <a:xfrm>
              <a:off x="0" y="3305175"/>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16837" y="21600"/>
                  </a:moveTo>
                  <a:cubicBezTo>
                    <a:pt x="21600" y="21600"/>
                    <a:pt x="21600" y="21600"/>
                    <a:pt x="21600" y="21600"/>
                  </a:cubicBezTo>
                  <a:cubicBezTo>
                    <a:pt x="21600" y="9526"/>
                    <a:pt x="21600" y="9526"/>
                    <a:pt x="21600" y="9526"/>
                  </a:cubicBezTo>
                  <a:cubicBezTo>
                    <a:pt x="21600" y="8861"/>
                    <a:pt x="21378" y="8197"/>
                    <a:pt x="20935" y="7754"/>
                  </a:cubicBezTo>
                  <a:cubicBezTo>
                    <a:pt x="13846" y="665"/>
                    <a:pt x="13846" y="665"/>
                    <a:pt x="13846" y="665"/>
                  </a:cubicBezTo>
                  <a:cubicBezTo>
                    <a:pt x="13403" y="221"/>
                    <a:pt x="12738" y="0"/>
                    <a:pt x="12074" y="0"/>
                  </a:cubicBezTo>
                  <a:cubicBezTo>
                    <a:pt x="0" y="0"/>
                    <a:pt x="0" y="0"/>
                    <a:pt x="0" y="0"/>
                  </a:cubicBezTo>
                  <a:cubicBezTo>
                    <a:pt x="0" y="4763"/>
                    <a:pt x="0" y="4763"/>
                    <a:pt x="0" y="4763"/>
                  </a:cubicBezTo>
                  <a:cubicBezTo>
                    <a:pt x="13292" y="4763"/>
                    <a:pt x="13292" y="4763"/>
                    <a:pt x="13292" y="4763"/>
                  </a:cubicBezTo>
                  <a:cubicBezTo>
                    <a:pt x="15175" y="4763"/>
                    <a:pt x="16837" y="6425"/>
                    <a:pt x="16837" y="8418"/>
                  </a:cubicBezTo>
                  <a:lnTo>
                    <a:pt x="16837" y="21600"/>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289" name="Google Shape;205;p19"/>
            <p:cNvSpPr/>
            <p:nvPr/>
          </p:nvSpPr>
          <p:spPr>
            <a:xfrm>
              <a:off x="514349" y="3305175"/>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4874" y="21600"/>
                  </a:moveTo>
                  <a:cubicBezTo>
                    <a:pt x="0" y="21600"/>
                    <a:pt x="0" y="21600"/>
                    <a:pt x="0" y="21600"/>
                  </a:cubicBezTo>
                  <a:cubicBezTo>
                    <a:pt x="0" y="9526"/>
                    <a:pt x="0" y="9526"/>
                    <a:pt x="0" y="9526"/>
                  </a:cubicBezTo>
                  <a:cubicBezTo>
                    <a:pt x="0" y="8861"/>
                    <a:pt x="332" y="8197"/>
                    <a:pt x="775" y="7754"/>
                  </a:cubicBezTo>
                  <a:cubicBezTo>
                    <a:pt x="7865" y="665"/>
                    <a:pt x="7865" y="665"/>
                    <a:pt x="7865" y="665"/>
                  </a:cubicBezTo>
                  <a:cubicBezTo>
                    <a:pt x="8308" y="221"/>
                    <a:pt x="8861" y="0"/>
                    <a:pt x="9526" y="0"/>
                  </a:cubicBezTo>
                  <a:cubicBezTo>
                    <a:pt x="21600" y="0"/>
                    <a:pt x="21600" y="0"/>
                    <a:pt x="21600" y="0"/>
                  </a:cubicBezTo>
                  <a:cubicBezTo>
                    <a:pt x="21600" y="4763"/>
                    <a:pt x="21600" y="4763"/>
                    <a:pt x="21600" y="4763"/>
                  </a:cubicBezTo>
                  <a:cubicBezTo>
                    <a:pt x="8418" y="4763"/>
                    <a:pt x="8418" y="4763"/>
                    <a:pt x="8418" y="4763"/>
                  </a:cubicBezTo>
                  <a:cubicBezTo>
                    <a:pt x="6425" y="4763"/>
                    <a:pt x="4874" y="6425"/>
                    <a:pt x="4874" y="8418"/>
                  </a:cubicBezTo>
                  <a:lnTo>
                    <a:pt x="4874" y="21600"/>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grpSp>
      <p:grpSp>
        <p:nvGrpSpPr>
          <p:cNvPr id="379" name="Google Shape;206;p19"/>
          <p:cNvGrpSpPr/>
          <p:nvPr/>
        </p:nvGrpSpPr>
        <p:grpSpPr>
          <a:xfrm>
            <a:off x="-220725" y="-223107"/>
            <a:ext cx="9625019" cy="5626902"/>
            <a:chOff x="0" y="0"/>
            <a:chExt cx="9625018" cy="5626900"/>
          </a:xfrm>
        </p:grpSpPr>
        <p:grpSp>
          <p:nvGrpSpPr>
            <p:cNvPr id="307" name="Google Shape;207;p19"/>
            <p:cNvGrpSpPr/>
            <p:nvPr/>
          </p:nvGrpSpPr>
          <p:grpSpPr>
            <a:xfrm>
              <a:off x="0" y="223106"/>
              <a:ext cx="174570" cy="5143501"/>
              <a:chOff x="0" y="0"/>
              <a:chExt cx="174569" cy="5143500"/>
            </a:xfrm>
          </p:grpSpPr>
          <p:sp>
            <p:nvSpPr>
              <p:cNvPr id="291" name="Google Shape;208;p19"/>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2" name="Google Shape;209;p19"/>
              <p:cNvSpPr/>
              <p:nvPr/>
            </p:nvSpPr>
            <p:spPr>
              <a:xfrm>
                <a:off x="-1" y="-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3" name="Google Shape;210;p19"/>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4" name="Google Shape;211;p19"/>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5" name="Google Shape;212;p19"/>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6" name="Google Shape;213;p19"/>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7" name="Google Shape;214;p19"/>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8" name="Google Shape;215;p19"/>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299" name="Google Shape;216;p19"/>
              <p:cNvSpPr/>
              <p:nvPr/>
            </p:nvSpPr>
            <p:spPr>
              <a:xfrm>
                <a:off x="-1" y="270867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0" name="Google Shape;217;p19"/>
              <p:cNvSpPr/>
              <p:nvPr/>
            </p:nvSpPr>
            <p:spPr>
              <a:xfrm>
                <a:off x="-1" y="32730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1" name="Google Shape;218;p19"/>
              <p:cNvSpPr/>
              <p:nvPr/>
            </p:nvSpPr>
            <p:spPr>
              <a:xfrm>
                <a:off x="-1" y="338494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2" name="Google Shape;219;p19"/>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3" name="Google Shape;220;p19"/>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4" name="Google Shape;221;p19"/>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5" name="Google Shape;222;p19"/>
              <p:cNvSpPr/>
              <p:nvPr/>
            </p:nvSpPr>
            <p:spPr>
              <a:xfrm>
                <a:off x="-1" y="473630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6" name="Google Shape;223;p19"/>
              <p:cNvSpPr/>
              <p:nvPr/>
            </p:nvSpPr>
            <p:spPr>
              <a:xfrm>
                <a:off x="-1" y="514350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324" name="Google Shape;224;p19"/>
            <p:cNvGrpSpPr/>
            <p:nvPr/>
          </p:nvGrpSpPr>
          <p:grpSpPr>
            <a:xfrm>
              <a:off x="9450449" y="223106"/>
              <a:ext cx="174570" cy="5143501"/>
              <a:chOff x="0" y="0"/>
              <a:chExt cx="174569" cy="5143500"/>
            </a:xfrm>
          </p:grpSpPr>
          <p:sp>
            <p:nvSpPr>
              <p:cNvPr id="308" name="Google Shape;225;p19"/>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09" name="Google Shape;226;p19"/>
              <p:cNvSpPr/>
              <p:nvPr/>
            </p:nvSpPr>
            <p:spPr>
              <a:xfrm>
                <a:off x="-1" y="-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0" name="Google Shape;227;p19"/>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1" name="Google Shape;228;p19"/>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2" name="Google Shape;229;p19"/>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3" name="Google Shape;230;p19"/>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4" name="Google Shape;231;p19"/>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5" name="Google Shape;232;p19"/>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6" name="Google Shape;233;p19"/>
              <p:cNvSpPr/>
              <p:nvPr/>
            </p:nvSpPr>
            <p:spPr>
              <a:xfrm>
                <a:off x="-1" y="270867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7" name="Google Shape;234;p19"/>
              <p:cNvSpPr/>
              <p:nvPr/>
            </p:nvSpPr>
            <p:spPr>
              <a:xfrm>
                <a:off x="-1" y="32730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8" name="Google Shape;235;p19"/>
              <p:cNvSpPr/>
              <p:nvPr/>
            </p:nvSpPr>
            <p:spPr>
              <a:xfrm>
                <a:off x="-1" y="338494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19" name="Google Shape;236;p19"/>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0" name="Google Shape;237;p19"/>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1" name="Google Shape;238;p19"/>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2" name="Google Shape;239;p19"/>
              <p:cNvSpPr/>
              <p:nvPr/>
            </p:nvSpPr>
            <p:spPr>
              <a:xfrm>
                <a:off x="-1" y="473630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3" name="Google Shape;240;p19"/>
              <p:cNvSpPr/>
              <p:nvPr/>
            </p:nvSpPr>
            <p:spPr>
              <a:xfrm>
                <a:off x="-1" y="514350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351" name="Google Shape;241;p19"/>
            <p:cNvGrpSpPr/>
            <p:nvPr/>
          </p:nvGrpSpPr>
          <p:grpSpPr>
            <a:xfrm>
              <a:off x="220725" y="-1"/>
              <a:ext cx="9144001" cy="174570"/>
              <a:chOff x="0" y="0"/>
              <a:chExt cx="9143999" cy="174569"/>
            </a:xfrm>
          </p:grpSpPr>
          <p:sp>
            <p:nvSpPr>
              <p:cNvPr id="325" name="Google Shape;242;p19"/>
              <p:cNvSpPr/>
              <p:nvPr/>
            </p:nvSpPr>
            <p:spPr>
              <a:xfrm>
                <a:off x="80057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6" name="Google Shape;243;p19"/>
              <p:cNvSpPr/>
              <p:nvPr/>
            </p:nvSpPr>
            <p:spPr>
              <a:xfrm>
                <a:off x="85724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7" name="Google Shape;244;p19"/>
              <p:cNvSpPr/>
              <p:nvPr/>
            </p:nvSpPr>
            <p:spPr>
              <a:xfrm>
                <a:off x="5726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8" name="Google Shape;245;p19"/>
              <p:cNvSpPr/>
              <p:nvPr/>
            </p:nvSpPr>
            <p:spPr>
              <a:xfrm>
                <a:off x="78914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29" name="Google Shape;246;p19"/>
              <p:cNvSpPr/>
              <p:nvPr/>
            </p:nvSpPr>
            <p:spPr>
              <a:xfrm>
                <a:off x="73294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0" name="Google Shape;247;p19"/>
              <p:cNvSpPr/>
              <p:nvPr/>
            </p:nvSpPr>
            <p:spPr>
              <a:xfrm>
                <a:off x="721756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1" name="Google Shape;248;p19"/>
              <p:cNvSpPr/>
              <p:nvPr/>
            </p:nvSpPr>
            <p:spPr>
              <a:xfrm>
                <a:off x="665321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2" name="Google Shape;249;p19"/>
              <p:cNvSpPr/>
              <p:nvPr/>
            </p:nvSpPr>
            <p:spPr>
              <a:xfrm>
                <a:off x="654129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3" name="Google Shape;250;p19"/>
              <p:cNvSpPr/>
              <p:nvPr/>
            </p:nvSpPr>
            <p:spPr>
              <a:xfrm>
                <a:off x="32777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4" name="Google Shape;251;p19"/>
              <p:cNvSpPr/>
              <p:nvPr/>
            </p:nvSpPr>
            <p:spPr>
              <a:xfrm>
                <a:off x="316587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5" name="Google Shape;252;p19"/>
              <p:cNvSpPr/>
              <p:nvPr/>
            </p:nvSpPr>
            <p:spPr>
              <a:xfrm>
                <a:off x="260389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6" name="Google Shape;253;p19"/>
              <p:cNvSpPr/>
              <p:nvPr/>
            </p:nvSpPr>
            <p:spPr>
              <a:xfrm>
                <a:off x="249197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7" name="Google Shape;254;p19"/>
              <p:cNvSpPr/>
              <p:nvPr/>
            </p:nvSpPr>
            <p:spPr>
              <a:xfrm>
                <a:off x="192762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8" name="Google Shape;255;p19"/>
              <p:cNvSpPr/>
              <p:nvPr/>
            </p:nvSpPr>
            <p:spPr>
              <a:xfrm>
                <a:off x="181570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39" name="Google Shape;256;p19"/>
              <p:cNvSpPr/>
              <p:nvPr/>
            </p:nvSpPr>
            <p:spPr>
              <a:xfrm>
                <a:off x="12537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0" name="Google Shape;257;p19"/>
              <p:cNvSpPr/>
              <p:nvPr/>
            </p:nvSpPr>
            <p:spPr>
              <a:xfrm>
                <a:off x="11394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1" name="Google Shape;258;p19"/>
              <p:cNvSpPr/>
              <p:nvPr/>
            </p:nvSpPr>
            <p:spPr>
              <a:xfrm>
                <a:off x="597931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2" name="Google Shape;259;p19"/>
              <p:cNvSpPr/>
              <p:nvPr/>
            </p:nvSpPr>
            <p:spPr>
              <a:xfrm>
                <a:off x="58673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3" name="Google Shape;260;p19"/>
              <p:cNvSpPr/>
              <p:nvPr/>
            </p:nvSpPr>
            <p:spPr>
              <a:xfrm>
                <a:off x="530304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4" name="Google Shape;261;p19"/>
              <p:cNvSpPr/>
              <p:nvPr/>
            </p:nvSpPr>
            <p:spPr>
              <a:xfrm>
                <a:off x="51911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5" name="Google Shape;262;p19"/>
              <p:cNvSpPr/>
              <p:nvPr/>
            </p:nvSpPr>
            <p:spPr>
              <a:xfrm>
                <a:off x="46291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6" name="Google Shape;263;p19"/>
              <p:cNvSpPr/>
              <p:nvPr/>
            </p:nvSpPr>
            <p:spPr>
              <a:xfrm>
                <a:off x="45148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7" name="Google Shape;264;p19"/>
              <p:cNvSpPr/>
              <p:nvPr/>
            </p:nvSpPr>
            <p:spPr>
              <a:xfrm>
                <a:off x="39540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8" name="Google Shape;265;p19"/>
              <p:cNvSpPr/>
              <p:nvPr/>
            </p:nvSpPr>
            <p:spPr>
              <a:xfrm>
                <a:off x="384214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49" name="Google Shape;266;p19"/>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0" name="Google Shape;267;p19"/>
              <p:cNvSpPr/>
              <p:nvPr/>
            </p:nvSpPr>
            <p:spPr>
              <a:xfrm>
                <a:off x="91439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378" name="Google Shape;268;p19"/>
            <p:cNvGrpSpPr/>
            <p:nvPr/>
          </p:nvGrpSpPr>
          <p:grpSpPr>
            <a:xfrm>
              <a:off x="225488" y="5452331"/>
              <a:ext cx="9146380" cy="174570"/>
              <a:chOff x="0" y="0"/>
              <a:chExt cx="9146379" cy="174569"/>
            </a:xfrm>
          </p:grpSpPr>
          <p:sp>
            <p:nvSpPr>
              <p:cNvPr id="352" name="Google Shape;269;p19"/>
              <p:cNvSpPr/>
              <p:nvPr/>
            </p:nvSpPr>
            <p:spPr>
              <a:xfrm>
                <a:off x="80009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3" name="Google Shape;270;p19"/>
              <p:cNvSpPr/>
              <p:nvPr/>
            </p:nvSpPr>
            <p:spPr>
              <a:xfrm>
                <a:off x="856773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4" name="Google Shape;271;p19"/>
              <p:cNvSpPr/>
              <p:nvPr/>
            </p:nvSpPr>
            <p:spPr>
              <a:xfrm>
                <a:off x="5679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5" name="Google Shape;272;p19"/>
              <p:cNvSpPr/>
              <p:nvPr/>
            </p:nvSpPr>
            <p:spPr>
              <a:xfrm>
                <a:off x="78866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6" name="Google Shape;273;p19"/>
              <p:cNvSpPr/>
              <p:nvPr/>
            </p:nvSpPr>
            <p:spPr>
              <a:xfrm>
                <a:off x="73247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7" name="Google Shape;274;p19"/>
              <p:cNvSpPr/>
              <p:nvPr/>
            </p:nvSpPr>
            <p:spPr>
              <a:xfrm>
                <a:off x="721280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8" name="Google Shape;275;p19"/>
              <p:cNvSpPr/>
              <p:nvPr/>
            </p:nvSpPr>
            <p:spPr>
              <a:xfrm>
                <a:off x="66484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59" name="Google Shape;276;p19"/>
              <p:cNvSpPr/>
              <p:nvPr/>
            </p:nvSpPr>
            <p:spPr>
              <a:xfrm>
                <a:off x="653652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0" name="Google Shape;277;p19"/>
              <p:cNvSpPr/>
              <p:nvPr/>
            </p:nvSpPr>
            <p:spPr>
              <a:xfrm>
                <a:off x="32730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1" name="Google Shape;278;p19"/>
              <p:cNvSpPr/>
              <p:nvPr/>
            </p:nvSpPr>
            <p:spPr>
              <a:xfrm>
                <a:off x="316110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2" name="Google Shape;279;p19"/>
              <p:cNvSpPr/>
              <p:nvPr/>
            </p:nvSpPr>
            <p:spPr>
              <a:xfrm>
                <a:off x="259913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3" name="Google Shape;280;p19"/>
              <p:cNvSpPr/>
              <p:nvPr/>
            </p:nvSpPr>
            <p:spPr>
              <a:xfrm>
                <a:off x="248721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4" name="Google Shape;281;p19"/>
              <p:cNvSpPr/>
              <p:nvPr/>
            </p:nvSpPr>
            <p:spPr>
              <a:xfrm>
                <a:off x="192285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5" name="Google Shape;282;p19"/>
              <p:cNvSpPr/>
              <p:nvPr/>
            </p:nvSpPr>
            <p:spPr>
              <a:xfrm>
                <a:off x="181094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6" name="Google Shape;283;p19"/>
              <p:cNvSpPr/>
              <p:nvPr/>
            </p:nvSpPr>
            <p:spPr>
              <a:xfrm>
                <a:off x="12489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7" name="Google Shape;284;p19"/>
              <p:cNvSpPr/>
              <p:nvPr/>
            </p:nvSpPr>
            <p:spPr>
              <a:xfrm>
                <a:off x="11346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8" name="Google Shape;285;p19"/>
              <p:cNvSpPr/>
              <p:nvPr/>
            </p:nvSpPr>
            <p:spPr>
              <a:xfrm>
                <a:off x="597455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69" name="Google Shape;286;p19"/>
              <p:cNvSpPr/>
              <p:nvPr/>
            </p:nvSpPr>
            <p:spPr>
              <a:xfrm>
                <a:off x="586263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0" name="Google Shape;287;p19"/>
              <p:cNvSpPr/>
              <p:nvPr/>
            </p:nvSpPr>
            <p:spPr>
              <a:xfrm>
                <a:off x="529828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1" name="Google Shape;288;p19"/>
              <p:cNvSpPr/>
              <p:nvPr/>
            </p:nvSpPr>
            <p:spPr>
              <a:xfrm>
                <a:off x="51863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2" name="Google Shape;289;p19"/>
              <p:cNvSpPr/>
              <p:nvPr/>
            </p:nvSpPr>
            <p:spPr>
              <a:xfrm>
                <a:off x="46243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3" name="Google Shape;290;p19"/>
              <p:cNvSpPr/>
              <p:nvPr/>
            </p:nvSpPr>
            <p:spPr>
              <a:xfrm>
                <a:off x="45100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4" name="Google Shape;291;p19"/>
              <p:cNvSpPr/>
              <p:nvPr/>
            </p:nvSpPr>
            <p:spPr>
              <a:xfrm>
                <a:off x="3949302"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5" name="Google Shape;292;p19"/>
              <p:cNvSpPr/>
              <p:nvPr/>
            </p:nvSpPr>
            <p:spPr>
              <a:xfrm>
                <a:off x="383738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6" name="Google Shape;293;p19"/>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377" name="Google Shape;294;p19"/>
              <p:cNvSpPr/>
              <p:nvPr/>
            </p:nvSpPr>
            <p:spPr>
              <a:xfrm>
                <a:off x="914637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sp>
        <p:nvSpPr>
          <p:cNvPr id="380"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885703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14_Custom Layout">
    <p:spTree>
      <p:nvGrpSpPr>
        <p:cNvPr id="1" name=""/>
        <p:cNvGrpSpPr/>
        <p:nvPr/>
      </p:nvGrpSpPr>
      <p:grpSpPr>
        <a:xfrm>
          <a:off x="0" y="0"/>
          <a:ext cx="0" cy="0"/>
          <a:chOff x="0" y="0"/>
          <a:chExt cx="0" cy="0"/>
        </a:xfrm>
      </p:grpSpPr>
      <p:pic>
        <p:nvPicPr>
          <p:cNvPr id="387" name="Google Shape;296;p20" descr="Google Shape;296;p20"/>
          <p:cNvPicPr>
            <a:picLocks noChangeAspect="1"/>
          </p:cNvPicPr>
          <p:nvPr/>
        </p:nvPicPr>
        <p:blipFill>
          <a:blip r:embed="rId2"/>
          <a:srcRect l="21666"/>
          <a:stretch>
            <a:fillRect/>
          </a:stretch>
        </p:blipFill>
        <p:spPr>
          <a:xfrm>
            <a:off x="1981198" y="1"/>
            <a:ext cx="7162801" cy="5143497"/>
          </a:xfrm>
          <a:prstGeom prst="rect">
            <a:avLst/>
          </a:prstGeom>
          <a:ln w="12700">
            <a:miter lim="400000"/>
          </a:ln>
        </p:spPr>
      </p:pic>
      <p:sp>
        <p:nvSpPr>
          <p:cNvPr id="388"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pic>
        <p:nvPicPr>
          <p:cNvPr id="389" name="Google Shape;298;p20" descr="Google Shape;298;p20"/>
          <p:cNvPicPr>
            <a:picLocks noChangeAspect="1"/>
          </p:cNvPicPr>
          <p:nvPr/>
        </p:nvPicPr>
        <p:blipFill>
          <a:blip r:embed="rId3"/>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294879652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36012-79D2-4C59-B035-F38395D1A13C}" type="datetimeFigureOut">
              <a:rPr lang="en-US" smtClean="0"/>
              <a:t>8/6/2019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328921227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3_Custom Layout">
    <p:spTree>
      <p:nvGrpSpPr>
        <p:cNvPr id="1" name=""/>
        <p:cNvGrpSpPr/>
        <p:nvPr/>
      </p:nvGrpSpPr>
      <p:grpSpPr>
        <a:xfrm>
          <a:off x="0" y="0"/>
          <a:ext cx="0" cy="0"/>
          <a:chOff x="0" y="0"/>
          <a:chExt cx="0" cy="0"/>
        </a:xfrm>
      </p:grpSpPr>
      <p:sp>
        <p:nvSpPr>
          <p:cNvPr id="396"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397" name="Title Text"/>
          <p:cNvSpPr txBox="1">
            <a:spLocks noGrp="1"/>
          </p:cNvSpPr>
          <p:nvPr>
            <p:ph type="title"/>
          </p:nvPr>
        </p:nvSpPr>
        <p:spPr>
          <a:xfrm>
            <a:off x="457200" y="66280"/>
            <a:ext cx="8229600" cy="790800"/>
          </a:xfrm>
          <a:prstGeom prst="rect">
            <a:avLst/>
          </a:prstGeom>
        </p:spPr>
        <p:txBody>
          <a:bodyPr lIns="34275" tIns="34275" rIns="34275" bIns="34275" anchor="ctr"/>
          <a:lstStyle/>
          <a:p>
            <a:r>
              <a:t>Title Text</a:t>
            </a:r>
          </a:p>
        </p:txBody>
      </p:sp>
    </p:spTree>
    <p:extLst>
      <p:ext uri="{BB962C8B-B14F-4D97-AF65-F5344CB8AC3E}">
        <p14:creationId xmlns:p14="http://schemas.microsoft.com/office/powerpoint/2010/main" val="350279646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Custom Layout">
    <p:spTree>
      <p:nvGrpSpPr>
        <p:cNvPr id="1" name=""/>
        <p:cNvGrpSpPr/>
        <p:nvPr/>
      </p:nvGrpSpPr>
      <p:grpSpPr>
        <a:xfrm>
          <a:off x="0" y="0"/>
          <a:ext cx="0" cy="0"/>
          <a:chOff x="0" y="0"/>
          <a:chExt cx="0" cy="0"/>
        </a:xfrm>
      </p:grpSpPr>
      <p:pic>
        <p:nvPicPr>
          <p:cNvPr id="404" name="Google Shape;303;p22" descr="Google Shape;303;p22"/>
          <p:cNvPicPr>
            <a:picLocks noChangeAspect="1"/>
          </p:cNvPicPr>
          <p:nvPr/>
        </p:nvPicPr>
        <p:blipFill>
          <a:blip r:embed="rId2"/>
          <a:srcRect l="21666"/>
          <a:stretch>
            <a:fillRect/>
          </a:stretch>
        </p:blipFill>
        <p:spPr>
          <a:xfrm>
            <a:off x="1981198" y="1"/>
            <a:ext cx="7162801" cy="5143497"/>
          </a:xfrm>
          <a:prstGeom prst="rect">
            <a:avLst/>
          </a:prstGeom>
          <a:ln w="12700">
            <a:miter lim="400000"/>
          </a:ln>
        </p:spPr>
      </p:pic>
      <p:sp>
        <p:nvSpPr>
          <p:cNvPr id="405" name="Body Level One…"/>
          <p:cNvSpPr txBox="1">
            <a:spLocks noGrp="1"/>
          </p:cNvSpPr>
          <p:nvPr>
            <p:ph type="body" idx="1"/>
          </p:nvPr>
        </p:nvSpPr>
        <p:spPr>
          <a:xfrm>
            <a:off x="276447" y="857250"/>
            <a:ext cx="8410201" cy="3737402"/>
          </a:xfrm>
          <a:prstGeom prst="rect">
            <a:avLst/>
          </a:prstGeom>
        </p:spPr>
        <p:txBody>
          <a:bodyPr lIns="34275" tIns="34275" rIns="34275" bIns="34275"/>
          <a:lstStyle>
            <a:lvl1pPr indent="-381000">
              <a:spcBef>
                <a:spcPts val="500"/>
              </a:spcBef>
              <a:buClr>
                <a:srgbClr val="021A32"/>
              </a:buClr>
              <a:buFont typeface="Helvetica"/>
              <a:buChar char="▪"/>
            </a:lvl1pPr>
            <a:lvl2pPr marL="1003300" indent="-444500">
              <a:spcBef>
                <a:spcPts val="500"/>
              </a:spcBef>
              <a:buClr>
                <a:srgbClr val="021A32"/>
              </a:buClr>
              <a:buFont typeface="Helvetica"/>
              <a:buChar char="–"/>
            </a:lvl2pPr>
            <a:lvl3pPr marL="1518557" indent="-489857">
              <a:spcBef>
                <a:spcPts val="500"/>
              </a:spcBef>
              <a:buClr>
                <a:srgbClr val="021A32"/>
              </a:buClr>
              <a:buFont typeface="Helvetica"/>
            </a:lvl3pPr>
            <a:lvl4pPr marL="2048933" indent="-550333">
              <a:spcBef>
                <a:spcPts val="500"/>
              </a:spcBef>
              <a:buClr>
                <a:srgbClr val="021A32"/>
              </a:buClr>
              <a:buFont typeface="Helvetica"/>
            </a:lvl4pPr>
            <a:lvl5pPr marL="2497666" indent="-529166">
              <a:spcBef>
                <a:spcPts val="500"/>
              </a:spcBef>
              <a:buClr>
                <a:srgbClr val="021A32"/>
              </a:buClr>
              <a:buFont typeface="Helvetica"/>
            </a:lvl5pPr>
          </a:lstStyle>
          <a:p>
            <a:r>
              <a:t>Body Level One</a:t>
            </a:r>
          </a:p>
          <a:p>
            <a:pPr lvl="1"/>
            <a:r>
              <a:t>Body Level Two</a:t>
            </a:r>
          </a:p>
          <a:p>
            <a:pPr lvl="2"/>
            <a:r>
              <a:t>Body Level Three</a:t>
            </a:r>
          </a:p>
          <a:p>
            <a:pPr lvl="3"/>
            <a:r>
              <a:t>Body Level Four</a:t>
            </a:r>
          </a:p>
          <a:p>
            <a:pPr lvl="4"/>
            <a:r>
              <a:t>Body Level Five</a:t>
            </a:r>
          </a:p>
        </p:txBody>
      </p:sp>
      <p:sp>
        <p:nvSpPr>
          <p:cNvPr id="406"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407" name="Title Text"/>
          <p:cNvSpPr txBox="1">
            <a:spLocks noGrp="1"/>
          </p:cNvSpPr>
          <p:nvPr>
            <p:ph type="title"/>
          </p:nvPr>
        </p:nvSpPr>
        <p:spPr>
          <a:xfrm>
            <a:off x="276447" y="66280"/>
            <a:ext cx="8410201" cy="790800"/>
          </a:xfrm>
          <a:prstGeom prst="rect">
            <a:avLst/>
          </a:prstGeom>
        </p:spPr>
        <p:txBody>
          <a:bodyPr lIns="34275" tIns="34275" rIns="34275" bIns="34275" anchor="ctr"/>
          <a:lstStyle>
            <a:lvl1pPr>
              <a:defRPr b="1"/>
            </a:lvl1pPr>
          </a:lstStyle>
          <a:p>
            <a:r>
              <a:t>Title Text</a:t>
            </a:r>
          </a:p>
        </p:txBody>
      </p:sp>
      <p:pic>
        <p:nvPicPr>
          <p:cNvPr id="408" name="Google Shape;307;p22" descr="Google Shape;307;p22"/>
          <p:cNvPicPr>
            <a:picLocks noChangeAspect="1"/>
          </p:cNvPicPr>
          <p:nvPr/>
        </p:nvPicPr>
        <p:blipFill>
          <a:blip r:embed="rId3"/>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64983746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6_Custom Layout">
    <p:spTree>
      <p:nvGrpSpPr>
        <p:cNvPr id="1" name=""/>
        <p:cNvGrpSpPr/>
        <p:nvPr/>
      </p:nvGrpSpPr>
      <p:grpSpPr>
        <a:xfrm>
          <a:off x="0" y="0"/>
          <a:ext cx="0" cy="0"/>
          <a:chOff x="0" y="0"/>
          <a:chExt cx="0" cy="0"/>
        </a:xfrm>
      </p:grpSpPr>
      <p:pic>
        <p:nvPicPr>
          <p:cNvPr id="415" name="Google Shape;309;p23" descr="Google Shape;309;p23"/>
          <p:cNvPicPr>
            <a:picLocks noChangeAspect="1"/>
          </p:cNvPicPr>
          <p:nvPr/>
        </p:nvPicPr>
        <p:blipFill>
          <a:blip r:embed="rId2"/>
          <a:srcRect l="21666"/>
          <a:stretch>
            <a:fillRect/>
          </a:stretch>
        </p:blipFill>
        <p:spPr>
          <a:xfrm>
            <a:off x="1981198" y="1"/>
            <a:ext cx="7162801" cy="5143497"/>
          </a:xfrm>
          <a:prstGeom prst="rect">
            <a:avLst/>
          </a:prstGeom>
          <a:ln w="12700">
            <a:miter lim="400000"/>
          </a:ln>
        </p:spPr>
      </p:pic>
      <p:sp>
        <p:nvSpPr>
          <p:cNvPr id="416" name="Title Text"/>
          <p:cNvSpPr txBox="1">
            <a:spLocks noGrp="1"/>
          </p:cNvSpPr>
          <p:nvPr>
            <p:ph type="title"/>
          </p:nvPr>
        </p:nvSpPr>
        <p:spPr>
          <a:xfrm>
            <a:off x="276447" y="66280"/>
            <a:ext cx="8410201" cy="790800"/>
          </a:xfrm>
          <a:prstGeom prst="rect">
            <a:avLst/>
          </a:prstGeom>
        </p:spPr>
        <p:txBody>
          <a:bodyPr lIns="34275" tIns="34275" rIns="34275" bIns="34275" anchor="ctr"/>
          <a:lstStyle>
            <a:lvl1pPr>
              <a:defRPr b="1"/>
            </a:lvl1pPr>
          </a:lstStyle>
          <a:p>
            <a:r>
              <a:t>Title Text</a:t>
            </a:r>
          </a:p>
        </p:txBody>
      </p:sp>
      <p:sp>
        <p:nvSpPr>
          <p:cNvPr id="417"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pic>
        <p:nvPicPr>
          <p:cNvPr id="418" name="Google Shape;312;p23" descr="Google Shape;312;p23"/>
          <p:cNvPicPr>
            <a:picLocks noChangeAspect="1"/>
          </p:cNvPicPr>
          <p:nvPr/>
        </p:nvPicPr>
        <p:blipFill>
          <a:blip r:embed="rId3"/>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159992531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WO_OBJECTS">
    <p:spTree>
      <p:nvGrpSpPr>
        <p:cNvPr id="1" name=""/>
        <p:cNvGrpSpPr/>
        <p:nvPr/>
      </p:nvGrpSpPr>
      <p:grpSpPr>
        <a:xfrm>
          <a:off x="0" y="0"/>
          <a:ext cx="0" cy="0"/>
          <a:chOff x="0" y="0"/>
          <a:chExt cx="0" cy="0"/>
        </a:xfrm>
      </p:grpSpPr>
      <p:pic>
        <p:nvPicPr>
          <p:cNvPr id="425" name="Google Shape;314;p24" descr="Google Shape;314;p24"/>
          <p:cNvPicPr>
            <a:picLocks noChangeAspect="1"/>
          </p:cNvPicPr>
          <p:nvPr/>
        </p:nvPicPr>
        <p:blipFill>
          <a:blip r:embed="rId2"/>
          <a:srcRect b="84073"/>
          <a:stretch>
            <a:fillRect/>
          </a:stretch>
        </p:blipFill>
        <p:spPr>
          <a:xfrm>
            <a:off x="0" y="-1"/>
            <a:ext cx="9136869" cy="819151"/>
          </a:xfrm>
          <a:prstGeom prst="rect">
            <a:avLst/>
          </a:prstGeom>
          <a:ln w="12700">
            <a:miter lim="400000"/>
          </a:ln>
        </p:spPr>
      </p:pic>
      <p:sp>
        <p:nvSpPr>
          <p:cNvPr id="426" name="Title Text"/>
          <p:cNvSpPr txBox="1">
            <a:spLocks noGrp="1"/>
          </p:cNvSpPr>
          <p:nvPr>
            <p:ph type="title"/>
          </p:nvPr>
        </p:nvSpPr>
        <p:spPr>
          <a:xfrm>
            <a:off x="453635" y="-38100"/>
            <a:ext cx="8229601" cy="857400"/>
          </a:xfrm>
          <a:prstGeom prst="rect">
            <a:avLst/>
          </a:prstGeom>
        </p:spPr>
        <p:txBody>
          <a:bodyPr lIns="34275" tIns="34275" rIns="34275" bIns="34275" anchor="ctr"/>
          <a:lstStyle>
            <a:lvl1pPr>
              <a:defRPr>
                <a:solidFill>
                  <a:srgbClr val="EEEEEE"/>
                </a:solidFill>
              </a:defRPr>
            </a:lvl1pPr>
          </a:lstStyle>
          <a:p>
            <a:r>
              <a:t>Title Text</a:t>
            </a:r>
          </a:p>
        </p:txBody>
      </p:sp>
      <p:sp>
        <p:nvSpPr>
          <p:cNvPr id="427" name="Body Level One…"/>
          <p:cNvSpPr txBox="1">
            <a:spLocks noGrp="1"/>
          </p:cNvSpPr>
          <p:nvPr>
            <p:ph type="body" sz="half" idx="1"/>
          </p:nvPr>
        </p:nvSpPr>
        <p:spPr>
          <a:xfrm>
            <a:off x="457200" y="900112"/>
            <a:ext cx="4038600" cy="2545502"/>
          </a:xfrm>
          <a:prstGeom prst="rect">
            <a:avLst/>
          </a:prstGeom>
        </p:spPr>
        <p:txBody>
          <a:bodyPr lIns="34275" tIns="34275" rIns="34275" bIns="34275"/>
          <a:lstStyle>
            <a:lvl1pPr indent="-406400">
              <a:spcBef>
                <a:spcPts val="600"/>
              </a:spcBef>
              <a:buClr>
                <a:srgbClr val="021A32"/>
              </a:buClr>
              <a:buSzPts val="2800"/>
              <a:defRPr sz="2800"/>
            </a:lvl1pPr>
            <a:lvl2pPr marL="977900" indent="-444500">
              <a:spcBef>
                <a:spcPts val="600"/>
              </a:spcBef>
              <a:buClr>
                <a:srgbClr val="021A32"/>
              </a:buClr>
              <a:buSzPts val="2800"/>
              <a:defRPr sz="2800"/>
            </a:lvl2pPr>
            <a:lvl3pPr marL="1513839" indent="-497839">
              <a:spcBef>
                <a:spcPts val="600"/>
              </a:spcBef>
              <a:buClr>
                <a:srgbClr val="021A32"/>
              </a:buClr>
              <a:buSzPts val="2800"/>
              <a:defRPr sz="2800"/>
            </a:lvl3pPr>
            <a:lvl4pPr marL="2019300" indent="-533400">
              <a:spcBef>
                <a:spcPts val="600"/>
              </a:spcBef>
              <a:buClr>
                <a:srgbClr val="021A32"/>
              </a:buClr>
              <a:buSzPts val="2800"/>
              <a:defRPr sz="2800"/>
            </a:lvl4pPr>
            <a:lvl5pPr marL="2476500" indent="-533400">
              <a:spcBef>
                <a:spcPts val="600"/>
              </a:spcBef>
              <a:buClr>
                <a:srgbClr val="021A32"/>
              </a:buClr>
              <a:buSzPts val="2800"/>
              <a:defRPr sz="2800"/>
            </a:lvl5pPr>
          </a:lstStyle>
          <a:p>
            <a:r>
              <a:t>Body Level One</a:t>
            </a:r>
          </a:p>
          <a:p>
            <a:pPr lvl="1"/>
            <a:r>
              <a:t>Body Level Two</a:t>
            </a:r>
          </a:p>
          <a:p>
            <a:pPr lvl="2"/>
            <a:r>
              <a:t>Body Level Three</a:t>
            </a:r>
          </a:p>
          <a:p>
            <a:pPr lvl="3"/>
            <a:r>
              <a:t>Body Level Four</a:t>
            </a:r>
          </a:p>
          <a:p>
            <a:pPr lvl="4"/>
            <a:r>
              <a:t>Body Level Five</a:t>
            </a:r>
          </a:p>
        </p:txBody>
      </p:sp>
      <p:sp>
        <p:nvSpPr>
          <p:cNvPr id="428" name="Google Shape;317;p24"/>
          <p:cNvSpPr txBox="1">
            <a:spLocks noGrp="1"/>
          </p:cNvSpPr>
          <p:nvPr>
            <p:ph type="body" sz="half" idx="13"/>
          </p:nvPr>
        </p:nvSpPr>
        <p:spPr>
          <a:xfrm>
            <a:off x="4648200" y="900112"/>
            <a:ext cx="4038600" cy="2545502"/>
          </a:xfrm>
          <a:prstGeom prst="rect">
            <a:avLst/>
          </a:prstGeom>
        </p:spPr>
        <p:txBody>
          <a:bodyPr lIns="34275" tIns="34275" rIns="34275" bIns="34275"/>
          <a:lstStyle/>
          <a:p>
            <a:pPr indent="-406400">
              <a:spcBef>
                <a:spcPts val="600"/>
              </a:spcBef>
              <a:buClr>
                <a:srgbClr val="021A32"/>
              </a:buClr>
              <a:buSzPts val="2800"/>
              <a:defRPr sz="2800"/>
            </a:pPr>
            <a:endParaRPr/>
          </a:p>
        </p:txBody>
      </p:sp>
      <p:sp>
        <p:nvSpPr>
          <p:cNvPr id="429" name="Slide Number"/>
          <p:cNvSpPr txBox="1">
            <a:spLocks noGrp="1"/>
          </p:cNvSpPr>
          <p:nvPr>
            <p:ph type="sldNum" sz="quarter" idx="2"/>
          </p:nvPr>
        </p:nvSpPr>
        <p:spPr>
          <a:xfrm>
            <a:off x="4457178" y="4923608"/>
            <a:ext cx="222514" cy="204096"/>
          </a:xfrm>
          <a:prstGeom prst="rect">
            <a:avLst/>
          </a:prstGeom>
        </p:spPr>
        <p:txBody>
          <a:bodyPr lIns="34275" tIns="34275" rIns="34275" bIns="34275"/>
          <a:lstStyle>
            <a:lvl1pPr algn="ctr"/>
          </a:lstStyle>
          <a:p>
            <a:fld id="{86CB4B4D-7CA3-9044-876B-883B54F8677D}" type="slidenum">
              <a:t>‹#›</a:t>
            </a:fld>
            <a:endParaRPr/>
          </a:p>
        </p:txBody>
      </p:sp>
    </p:spTree>
    <p:extLst>
      <p:ext uri="{BB962C8B-B14F-4D97-AF65-F5344CB8AC3E}">
        <p14:creationId xmlns:p14="http://schemas.microsoft.com/office/powerpoint/2010/main" val="197132594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Slide 2">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436" name="Google Shape;320;p25" descr="Google Shape;320;p25"/>
          <p:cNvPicPr>
            <a:picLocks noChangeAspect="1"/>
          </p:cNvPicPr>
          <p:nvPr/>
        </p:nvPicPr>
        <p:blipFill>
          <a:blip r:embed="rId3"/>
          <a:stretch>
            <a:fillRect/>
          </a:stretch>
        </p:blipFill>
        <p:spPr>
          <a:xfrm>
            <a:off x="8177334" y="4438851"/>
            <a:ext cx="672084" cy="557403"/>
          </a:xfrm>
          <a:prstGeom prst="rect">
            <a:avLst/>
          </a:prstGeom>
          <a:ln w="12700">
            <a:miter lim="400000"/>
          </a:ln>
        </p:spPr>
      </p:pic>
      <p:sp>
        <p:nvSpPr>
          <p:cNvPr id="437" name="Title Text"/>
          <p:cNvSpPr txBox="1">
            <a:spLocks noGrp="1"/>
          </p:cNvSpPr>
          <p:nvPr>
            <p:ph type="title"/>
          </p:nvPr>
        </p:nvSpPr>
        <p:spPr>
          <a:xfrm>
            <a:off x="533627" y="644652"/>
            <a:ext cx="6456302" cy="1200301"/>
          </a:xfrm>
          <a:prstGeom prst="rect">
            <a:avLst/>
          </a:prstGeom>
        </p:spPr>
        <p:txBody>
          <a:bodyPr lIns="34275" tIns="34275" rIns="34275" bIns="34275"/>
          <a:lstStyle>
            <a:lvl1pPr>
              <a:defRPr sz="3600">
                <a:solidFill>
                  <a:schemeClr val="accent2">
                    <a:lumOff val="21764"/>
                  </a:schemeClr>
                </a:solidFill>
                <a:latin typeface="Calibri"/>
                <a:ea typeface="Calibri"/>
                <a:cs typeface="Calibri"/>
                <a:sym typeface="Calibri"/>
              </a:defRPr>
            </a:lvl1pPr>
          </a:lstStyle>
          <a:p>
            <a:r>
              <a:t>Title Text</a:t>
            </a:r>
          </a:p>
        </p:txBody>
      </p:sp>
      <p:sp>
        <p:nvSpPr>
          <p:cNvPr id="438" name="Body Level One…"/>
          <p:cNvSpPr txBox="1">
            <a:spLocks noGrp="1"/>
          </p:cNvSpPr>
          <p:nvPr>
            <p:ph type="body" sz="quarter" idx="1"/>
          </p:nvPr>
        </p:nvSpPr>
        <p:spPr>
          <a:xfrm>
            <a:off x="533627" y="2154172"/>
            <a:ext cx="6456301" cy="567901"/>
          </a:xfrm>
          <a:prstGeom prst="rect">
            <a:avLst/>
          </a:prstGeom>
        </p:spPr>
        <p:txBody>
          <a:bodyPr lIns="34275" tIns="34275" rIns="34275" bIns="34275"/>
          <a:lstStyle>
            <a:lvl1pPr marL="355600" indent="-254000">
              <a:lnSpc>
                <a:spcPct val="90000"/>
              </a:lnSpc>
              <a:buClrTx/>
              <a:buSzTx/>
              <a:buFontTx/>
              <a:buNone/>
              <a:defRPr sz="1800">
                <a:latin typeface="Calibri"/>
                <a:ea typeface="Calibri"/>
                <a:cs typeface="Calibri"/>
                <a:sym typeface="Calibri"/>
              </a:defRPr>
            </a:lvl1pPr>
            <a:lvl2pPr marL="355600" indent="228600">
              <a:lnSpc>
                <a:spcPct val="90000"/>
              </a:lnSpc>
              <a:buClrTx/>
              <a:buSzTx/>
              <a:buFontTx/>
              <a:buNone/>
              <a:defRPr sz="1800">
                <a:latin typeface="Calibri"/>
                <a:ea typeface="Calibri"/>
                <a:cs typeface="Calibri"/>
                <a:sym typeface="Calibri"/>
              </a:defRPr>
            </a:lvl2pPr>
            <a:lvl3pPr marL="355600" indent="698500">
              <a:lnSpc>
                <a:spcPct val="90000"/>
              </a:lnSpc>
              <a:buClrTx/>
              <a:buSzTx/>
              <a:buFontTx/>
              <a:buNone/>
              <a:defRPr sz="1800">
                <a:latin typeface="Calibri"/>
                <a:ea typeface="Calibri"/>
                <a:cs typeface="Calibri"/>
                <a:sym typeface="Calibri"/>
              </a:defRPr>
            </a:lvl3pPr>
            <a:lvl4pPr marL="355600" indent="1168400">
              <a:lnSpc>
                <a:spcPct val="90000"/>
              </a:lnSpc>
              <a:buClrTx/>
              <a:buSzTx/>
              <a:buFontTx/>
              <a:buNone/>
              <a:defRPr sz="1800">
                <a:latin typeface="Calibri"/>
                <a:ea typeface="Calibri"/>
                <a:cs typeface="Calibri"/>
                <a:sym typeface="Calibri"/>
              </a:defRPr>
            </a:lvl4pPr>
            <a:lvl5pPr marL="355600" indent="1625600">
              <a:lnSpc>
                <a:spcPct val="90000"/>
              </a:lnSpc>
              <a:buClrTx/>
              <a:buSzTx/>
              <a:buFontTx/>
              <a:buNone/>
              <a:defRPr sz="1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39" name="Google Shape;323;p25"/>
          <p:cNvSpPr txBox="1">
            <a:spLocks noGrp="1"/>
          </p:cNvSpPr>
          <p:nvPr>
            <p:ph type="body" sz="quarter" idx="13"/>
          </p:nvPr>
        </p:nvSpPr>
        <p:spPr>
          <a:xfrm>
            <a:off x="533627" y="2766391"/>
            <a:ext cx="6456302" cy="284701"/>
          </a:xfrm>
          <a:prstGeom prst="rect">
            <a:avLst/>
          </a:prstGeom>
        </p:spPr>
        <p:txBody>
          <a:bodyPr lIns="34275" tIns="34275" rIns="34275" bIns="34275"/>
          <a:lstStyle/>
          <a:p>
            <a:pPr marL="228600" indent="0">
              <a:buClrTx/>
              <a:buSzTx/>
              <a:buFontTx/>
              <a:buNone/>
              <a:defRPr sz="1400" b="1">
                <a:latin typeface="Calibri"/>
                <a:ea typeface="Calibri"/>
                <a:cs typeface="Calibri"/>
                <a:sym typeface="Calibri"/>
              </a:defRPr>
            </a:pPr>
            <a:endParaRPr/>
          </a:p>
        </p:txBody>
      </p:sp>
      <p:sp>
        <p:nvSpPr>
          <p:cNvPr id="440"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299011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pic>
        <p:nvPicPr>
          <p:cNvPr id="447" name="Google Shape;325;p26" descr="Google Shape;325;p26"/>
          <p:cNvPicPr>
            <a:picLocks noChangeAspect="1"/>
          </p:cNvPicPr>
          <p:nvPr/>
        </p:nvPicPr>
        <p:blipFill>
          <a:blip r:embed="rId2"/>
          <a:stretch>
            <a:fillRect/>
          </a:stretch>
        </p:blipFill>
        <p:spPr>
          <a:xfrm>
            <a:off x="0" y="0"/>
            <a:ext cx="9136869" cy="5143500"/>
          </a:xfrm>
          <a:prstGeom prst="rect">
            <a:avLst/>
          </a:prstGeom>
          <a:ln w="12700">
            <a:miter lim="400000"/>
          </a:ln>
        </p:spPr>
      </p:pic>
      <p:sp>
        <p:nvSpPr>
          <p:cNvPr id="448" name="Title Text"/>
          <p:cNvSpPr txBox="1">
            <a:spLocks noGrp="1"/>
          </p:cNvSpPr>
          <p:nvPr>
            <p:ph type="title"/>
          </p:nvPr>
        </p:nvSpPr>
        <p:spPr>
          <a:xfrm>
            <a:off x="457200" y="514350"/>
            <a:ext cx="3505200" cy="1021500"/>
          </a:xfrm>
          <a:prstGeom prst="rect">
            <a:avLst/>
          </a:prstGeom>
        </p:spPr>
        <p:txBody>
          <a:bodyPr lIns="34275" tIns="34275" rIns="34275" bIns="34275"/>
          <a:lstStyle>
            <a:lvl1pPr>
              <a:defRPr sz="4000">
                <a:solidFill>
                  <a:srgbClr val="FFFFFF"/>
                </a:solidFill>
              </a:defRPr>
            </a:lvl1pPr>
          </a:lstStyle>
          <a:p>
            <a:r>
              <a:t>Title Text</a:t>
            </a:r>
          </a:p>
        </p:txBody>
      </p:sp>
      <p:sp>
        <p:nvSpPr>
          <p:cNvPr id="449"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Tree>
    <p:extLst>
      <p:ext uri="{BB962C8B-B14F-4D97-AF65-F5344CB8AC3E}">
        <p14:creationId xmlns:p14="http://schemas.microsoft.com/office/powerpoint/2010/main" val="160251529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5_Custom Layout">
    <p:spTree>
      <p:nvGrpSpPr>
        <p:cNvPr id="1" name=""/>
        <p:cNvGrpSpPr/>
        <p:nvPr/>
      </p:nvGrpSpPr>
      <p:grpSpPr>
        <a:xfrm>
          <a:off x="0" y="0"/>
          <a:ext cx="0" cy="0"/>
          <a:chOff x="0" y="0"/>
          <a:chExt cx="0" cy="0"/>
        </a:xfrm>
      </p:grpSpPr>
      <p:pic>
        <p:nvPicPr>
          <p:cNvPr id="456" name="Google Shape;329;p27" descr="Google Shape;329;p27"/>
          <p:cNvPicPr>
            <a:picLocks noChangeAspect="1"/>
          </p:cNvPicPr>
          <p:nvPr/>
        </p:nvPicPr>
        <p:blipFill>
          <a:blip r:embed="rId2"/>
          <a:srcRect l="21666"/>
          <a:stretch>
            <a:fillRect/>
          </a:stretch>
        </p:blipFill>
        <p:spPr>
          <a:xfrm>
            <a:off x="1981198" y="2"/>
            <a:ext cx="7162801" cy="5143497"/>
          </a:xfrm>
          <a:prstGeom prst="rect">
            <a:avLst/>
          </a:prstGeom>
          <a:ln w="12700">
            <a:miter lim="400000"/>
          </a:ln>
        </p:spPr>
      </p:pic>
      <p:sp>
        <p:nvSpPr>
          <p:cNvPr id="457" name="Body Level One…"/>
          <p:cNvSpPr txBox="1">
            <a:spLocks noGrp="1"/>
          </p:cNvSpPr>
          <p:nvPr>
            <p:ph type="body" idx="1"/>
          </p:nvPr>
        </p:nvSpPr>
        <p:spPr>
          <a:xfrm>
            <a:off x="457200" y="857252"/>
            <a:ext cx="8229600" cy="3737401"/>
          </a:xfrm>
          <a:prstGeom prst="rect">
            <a:avLst/>
          </a:prstGeom>
        </p:spPr>
        <p:txBody>
          <a:bodyPr lIns="34275" tIns="34275" rIns="34275" bIns="34275"/>
          <a:lstStyle>
            <a:lvl1pPr indent="-381000">
              <a:spcBef>
                <a:spcPts val="500"/>
              </a:spcBef>
              <a:buClr>
                <a:srgbClr val="021A32"/>
              </a:buClr>
              <a:buFont typeface="Helvetica"/>
              <a:buChar char="▪"/>
            </a:lvl1pPr>
            <a:lvl2pPr marL="1003300" indent="-444500">
              <a:spcBef>
                <a:spcPts val="500"/>
              </a:spcBef>
              <a:buClr>
                <a:srgbClr val="021A32"/>
              </a:buClr>
              <a:buFont typeface="Helvetica"/>
              <a:buChar char="–"/>
            </a:lvl2pPr>
            <a:lvl3pPr>
              <a:spcBef>
                <a:spcPts val="500"/>
              </a:spcBef>
              <a:buClr>
                <a:srgbClr val="021A32"/>
              </a:buClr>
              <a:buFont typeface="Helvetica"/>
            </a:lvl3pPr>
            <a:lvl4pPr marL="2040466" indent="-529166">
              <a:spcBef>
                <a:spcPts val="500"/>
              </a:spcBef>
              <a:buClr>
                <a:srgbClr val="021A32"/>
              </a:buClr>
              <a:buFont typeface="Helvetica"/>
            </a:lvl4pPr>
            <a:lvl5pPr marL="2497666" indent="-529166">
              <a:spcBef>
                <a:spcPts val="500"/>
              </a:spcBef>
              <a:buClr>
                <a:srgbClr val="021A32"/>
              </a:buClr>
              <a:buFont typeface="Helvetica"/>
            </a:lvl5pPr>
          </a:lstStyle>
          <a:p>
            <a:r>
              <a:t>Body Level One</a:t>
            </a:r>
          </a:p>
          <a:p>
            <a:pPr lvl="1"/>
            <a:r>
              <a:t>Body Level Two</a:t>
            </a:r>
          </a:p>
          <a:p>
            <a:pPr lvl="2"/>
            <a:r>
              <a:t>Body Level Three</a:t>
            </a:r>
          </a:p>
          <a:p>
            <a:pPr lvl="3"/>
            <a:r>
              <a:t>Body Level Four</a:t>
            </a:r>
          </a:p>
          <a:p>
            <a:pPr lvl="4"/>
            <a:r>
              <a:t>Body Level Five</a:t>
            </a:r>
          </a:p>
        </p:txBody>
      </p:sp>
      <p:sp>
        <p:nvSpPr>
          <p:cNvPr id="458" name="Slide Number"/>
          <p:cNvSpPr txBox="1">
            <a:spLocks noGrp="1"/>
          </p:cNvSpPr>
          <p:nvPr>
            <p:ph type="sldNum" sz="quarter" idx="2"/>
          </p:nvPr>
        </p:nvSpPr>
        <p:spPr>
          <a:xfrm>
            <a:off x="4471305" y="4935894"/>
            <a:ext cx="194261" cy="179527"/>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459" name="Title Text"/>
          <p:cNvSpPr txBox="1">
            <a:spLocks noGrp="1"/>
          </p:cNvSpPr>
          <p:nvPr>
            <p:ph type="title"/>
          </p:nvPr>
        </p:nvSpPr>
        <p:spPr>
          <a:xfrm>
            <a:off x="457200" y="66281"/>
            <a:ext cx="8229600" cy="790800"/>
          </a:xfrm>
          <a:prstGeom prst="rect">
            <a:avLst/>
          </a:prstGeom>
        </p:spPr>
        <p:txBody>
          <a:bodyPr lIns="34275" tIns="34275" rIns="34275" bIns="34275" anchor="ctr"/>
          <a:lstStyle/>
          <a:p>
            <a:r>
              <a:t>Title Text</a:t>
            </a:r>
          </a:p>
        </p:txBody>
      </p:sp>
    </p:spTree>
    <p:extLst>
      <p:ext uri="{BB962C8B-B14F-4D97-AF65-F5344CB8AC3E}">
        <p14:creationId xmlns:p14="http://schemas.microsoft.com/office/powerpoint/2010/main" val="368250751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2_Custom Layout">
    <p:spTree>
      <p:nvGrpSpPr>
        <p:cNvPr id="1" name=""/>
        <p:cNvGrpSpPr/>
        <p:nvPr/>
      </p:nvGrpSpPr>
      <p:grpSpPr>
        <a:xfrm>
          <a:off x="0" y="0"/>
          <a:ext cx="0" cy="0"/>
          <a:chOff x="0" y="0"/>
          <a:chExt cx="0" cy="0"/>
        </a:xfrm>
      </p:grpSpPr>
      <p:pic>
        <p:nvPicPr>
          <p:cNvPr id="466" name="Google Shape;334;p28" descr="Google Shape;334;p28"/>
          <p:cNvPicPr>
            <a:picLocks noChangeAspect="1"/>
          </p:cNvPicPr>
          <p:nvPr/>
        </p:nvPicPr>
        <p:blipFill>
          <a:blip r:embed="rId2"/>
          <a:stretch>
            <a:fillRect/>
          </a:stretch>
        </p:blipFill>
        <p:spPr>
          <a:xfrm>
            <a:off x="0" y="0"/>
            <a:ext cx="9144001" cy="5143502"/>
          </a:xfrm>
          <a:prstGeom prst="rect">
            <a:avLst/>
          </a:prstGeom>
          <a:ln w="12700">
            <a:miter lim="400000"/>
          </a:ln>
        </p:spPr>
      </p:pic>
      <p:sp>
        <p:nvSpPr>
          <p:cNvPr id="467" name="Slide Number"/>
          <p:cNvSpPr txBox="1">
            <a:spLocks noGrp="1"/>
          </p:cNvSpPr>
          <p:nvPr>
            <p:ph type="sldNum" sz="quarter" idx="2"/>
          </p:nvPr>
        </p:nvSpPr>
        <p:spPr>
          <a:xfrm>
            <a:off x="8733973" y="4592226"/>
            <a:ext cx="279018" cy="265934"/>
          </a:xfrm>
          <a:prstGeom prst="rect">
            <a:avLst/>
          </a:prstGeom>
        </p:spPr>
        <p:txBody>
          <a:bodyPr lIns="34275" tIns="34275" rIns="34275" bIns="34275"/>
          <a:lstStyle>
            <a:lvl1pPr>
              <a:defRPr sz="1400"/>
            </a:lvl1pPr>
          </a:lstStyle>
          <a:p>
            <a:fld id="{86CB4B4D-7CA3-9044-876B-883B54F8677D}" type="slidenum">
              <a:t>‹#›</a:t>
            </a:fld>
            <a:endParaRPr/>
          </a:p>
        </p:txBody>
      </p:sp>
      <p:sp>
        <p:nvSpPr>
          <p:cNvPr id="468" name="Google Shape;336;p28"/>
          <p:cNvSpPr/>
          <p:nvPr/>
        </p:nvSpPr>
        <p:spPr>
          <a:xfrm>
            <a:off x="8609238" y="4534957"/>
            <a:ext cx="1" cy="374401"/>
          </a:xfrm>
          <a:prstGeom prst="line">
            <a:avLst/>
          </a:prstGeom>
          <a:ln>
            <a:solidFill>
              <a:srgbClr val="FFFFFF"/>
            </a:solidFill>
            <a:miter/>
          </a:ln>
        </p:spPr>
        <p:txBody>
          <a:bodyPr lIns="0" tIns="0" rIns="0" bIns="0"/>
          <a:lstStyle/>
          <a:p>
            <a:endParaRPr/>
          </a:p>
        </p:txBody>
      </p:sp>
      <p:sp>
        <p:nvSpPr>
          <p:cNvPr id="469" name="Google Shape;337;p28"/>
          <p:cNvSpPr txBox="1"/>
          <p:nvPr/>
        </p:nvSpPr>
        <p:spPr>
          <a:xfrm>
            <a:off x="131068" y="4456767"/>
            <a:ext cx="2392802" cy="4950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lgn="ctr">
              <a:defRPr sz="1500">
                <a:solidFill>
                  <a:srgbClr val="FFFFFF"/>
                </a:solidFill>
                <a:latin typeface="Helvetica Neue"/>
                <a:ea typeface="Helvetica Neue"/>
                <a:cs typeface="Helvetica Neue"/>
                <a:sym typeface="Helvetica Neue"/>
              </a:defRPr>
            </a:pPr>
            <a:r>
              <a:t>Thinking Outside the Bots </a:t>
            </a:r>
            <a:endParaRPr sz="1100"/>
          </a:p>
          <a:p>
            <a:pPr algn="ctr">
              <a:defRPr sz="1500">
                <a:solidFill>
                  <a:srgbClr val="FFFFFF"/>
                </a:solidFill>
                <a:latin typeface="Helvetica Neue"/>
                <a:ea typeface="Helvetica Neue"/>
                <a:cs typeface="Helvetica Neue"/>
                <a:sym typeface="Helvetica Neue"/>
              </a:defRPr>
            </a:pPr>
            <a:r>
              <a:t>Webinar Series</a:t>
            </a:r>
          </a:p>
        </p:txBody>
      </p:sp>
    </p:spTree>
    <p:extLst>
      <p:ext uri="{BB962C8B-B14F-4D97-AF65-F5344CB8AC3E}">
        <p14:creationId xmlns:p14="http://schemas.microsoft.com/office/powerpoint/2010/main" val="424116801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3_Custom Layout_1">
    <p:spTree>
      <p:nvGrpSpPr>
        <p:cNvPr id="1" name=""/>
        <p:cNvGrpSpPr/>
        <p:nvPr/>
      </p:nvGrpSpPr>
      <p:grpSpPr>
        <a:xfrm>
          <a:off x="0" y="0"/>
          <a:ext cx="0" cy="0"/>
          <a:chOff x="0" y="0"/>
          <a:chExt cx="0" cy="0"/>
        </a:xfrm>
      </p:grpSpPr>
      <p:pic>
        <p:nvPicPr>
          <p:cNvPr id="476" name="Google Shape;339;p29" descr="Google Shape;339;p29"/>
          <p:cNvPicPr>
            <a:picLocks noChangeAspect="1"/>
          </p:cNvPicPr>
          <p:nvPr/>
        </p:nvPicPr>
        <p:blipFill>
          <a:blip r:embed="rId2"/>
          <a:srcRect b="80984"/>
          <a:stretch>
            <a:fillRect/>
          </a:stretch>
        </p:blipFill>
        <p:spPr>
          <a:xfrm>
            <a:off x="0" y="1"/>
            <a:ext cx="9144001" cy="978041"/>
          </a:xfrm>
          <a:prstGeom prst="rect">
            <a:avLst/>
          </a:prstGeom>
          <a:ln w="12700">
            <a:miter lim="400000"/>
          </a:ln>
        </p:spPr>
      </p:pic>
      <p:sp>
        <p:nvSpPr>
          <p:cNvPr id="477" name="Slide Number"/>
          <p:cNvSpPr txBox="1">
            <a:spLocks noGrp="1"/>
          </p:cNvSpPr>
          <p:nvPr>
            <p:ph type="sldNum" sz="quarter" idx="2"/>
          </p:nvPr>
        </p:nvSpPr>
        <p:spPr>
          <a:xfrm>
            <a:off x="8719686" y="323495"/>
            <a:ext cx="279019" cy="265934"/>
          </a:xfrm>
          <a:prstGeom prst="rect">
            <a:avLst/>
          </a:prstGeom>
        </p:spPr>
        <p:txBody>
          <a:bodyPr lIns="34275" tIns="34275" rIns="34275" bIns="34275"/>
          <a:lstStyle>
            <a:lvl1pPr>
              <a:defRPr sz="1400"/>
            </a:lvl1pPr>
          </a:lstStyle>
          <a:p>
            <a:fld id="{86CB4B4D-7CA3-9044-876B-883B54F8677D}" type="slidenum">
              <a:t>‹#›</a:t>
            </a:fld>
            <a:endParaRPr/>
          </a:p>
        </p:txBody>
      </p:sp>
      <p:sp>
        <p:nvSpPr>
          <p:cNvPr id="478" name="Google Shape;341;p29"/>
          <p:cNvSpPr/>
          <p:nvPr/>
        </p:nvSpPr>
        <p:spPr>
          <a:xfrm>
            <a:off x="8594951" y="266226"/>
            <a:ext cx="1" cy="374401"/>
          </a:xfrm>
          <a:prstGeom prst="line">
            <a:avLst/>
          </a:prstGeom>
          <a:ln>
            <a:solidFill>
              <a:srgbClr val="FFFFFF"/>
            </a:solidFill>
            <a:miter/>
          </a:ln>
        </p:spPr>
        <p:txBody>
          <a:bodyPr lIns="0" tIns="0" rIns="0" bIns="0"/>
          <a:lstStyle/>
          <a:p>
            <a:endParaRPr/>
          </a:p>
        </p:txBody>
      </p:sp>
      <p:sp>
        <p:nvSpPr>
          <p:cNvPr id="479" name="Google Shape;342;p29"/>
          <p:cNvSpPr txBox="1"/>
          <p:nvPr/>
        </p:nvSpPr>
        <p:spPr>
          <a:xfrm>
            <a:off x="411458" y="254941"/>
            <a:ext cx="2392802" cy="4950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p>
            <a:pPr algn="ctr">
              <a:defRPr sz="1500">
                <a:solidFill>
                  <a:srgbClr val="FFFFFF"/>
                </a:solidFill>
                <a:latin typeface="Helvetica Neue"/>
                <a:ea typeface="Helvetica Neue"/>
                <a:cs typeface="Helvetica Neue"/>
                <a:sym typeface="Helvetica Neue"/>
              </a:defRPr>
            </a:pPr>
            <a:r>
              <a:t>Thinking Outside the Bots </a:t>
            </a:r>
            <a:endParaRPr sz="1100"/>
          </a:p>
          <a:p>
            <a:pPr algn="ctr">
              <a:defRPr sz="1500">
                <a:solidFill>
                  <a:srgbClr val="FFFFFF"/>
                </a:solidFill>
                <a:latin typeface="Helvetica Neue"/>
                <a:ea typeface="Helvetica Neue"/>
                <a:cs typeface="Helvetica Neue"/>
                <a:sym typeface="Helvetica Neue"/>
              </a:defRPr>
            </a:pPr>
            <a:r>
              <a:t>Webinar Series</a:t>
            </a:r>
          </a:p>
        </p:txBody>
      </p:sp>
    </p:spTree>
    <p:extLst>
      <p:ext uri="{BB962C8B-B14F-4D97-AF65-F5344CB8AC3E}">
        <p14:creationId xmlns:p14="http://schemas.microsoft.com/office/powerpoint/2010/main" val="73768198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1_BLANK">
    <p:spTree>
      <p:nvGrpSpPr>
        <p:cNvPr id="1" name=""/>
        <p:cNvGrpSpPr/>
        <p:nvPr/>
      </p:nvGrpSpPr>
      <p:grpSpPr>
        <a:xfrm>
          <a:off x="0" y="0"/>
          <a:ext cx="0" cy="0"/>
          <a:chOff x="0" y="0"/>
          <a:chExt cx="0" cy="0"/>
        </a:xfrm>
      </p:grpSpPr>
      <p:sp>
        <p:nvSpPr>
          <p:cNvPr id="486"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487"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488"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4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493136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0"/>
            </a:lvl1pPr>
          </a:lstStyle>
          <a:p>
            <a:r>
              <a:rPr lang="en-US" dirty="0"/>
              <a:t>Click to edit Master title style</a:t>
            </a:r>
          </a:p>
        </p:txBody>
      </p:sp>
      <p:sp>
        <p:nvSpPr>
          <p:cNvPr id="3" name="Content Placeholder 2"/>
          <p:cNvSpPr>
            <a:spLocks noGrp="1"/>
          </p:cNvSpPr>
          <p:nvPr>
            <p:ph idx="1"/>
          </p:nvPr>
        </p:nvSpPr>
        <p:spPr>
          <a:xfrm>
            <a:off x="3575050" y="204788"/>
            <a:ext cx="5111750" cy="4389835"/>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B36012-79D2-4C59-B035-F38395D1A13C}"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69902469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SECTION_TITLE_AND_DESCRIPTION">
    <p:spTree>
      <p:nvGrpSpPr>
        <p:cNvPr id="1" name=""/>
        <p:cNvGrpSpPr/>
        <p:nvPr/>
      </p:nvGrpSpPr>
      <p:grpSpPr>
        <a:xfrm>
          <a:off x="0" y="0"/>
          <a:ext cx="0" cy="0"/>
          <a:chOff x="0" y="0"/>
          <a:chExt cx="0" cy="0"/>
        </a:xfrm>
      </p:grpSpPr>
      <p:sp>
        <p:nvSpPr>
          <p:cNvPr id="496"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497"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498"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499" name="Google Shape;353;p32"/>
          <p:cNvSpPr/>
          <p:nvPr/>
        </p:nvSpPr>
        <p:spPr>
          <a:xfrm>
            <a:off x="4572000" y="-132"/>
            <a:ext cx="4572000" cy="4810202"/>
          </a:xfrm>
          <a:prstGeom prst="rect">
            <a:avLst/>
          </a:prstGeom>
          <a:solidFill>
            <a:srgbClr val="EFEFEF"/>
          </a:solidFill>
          <a:ln w="12700">
            <a:miter lim="400000"/>
          </a:ln>
        </p:spPr>
        <p:txBody>
          <a:bodyPr lIns="0" tIns="0" rIns="0" bIns="0" anchor="ctr"/>
          <a:lstStyle/>
          <a:p>
            <a:endParaRPr/>
          </a:p>
        </p:txBody>
      </p:sp>
      <p:sp>
        <p:nvSpPr>
          <p:cNvPr id="500"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501"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502" name="Google Shape;356;p32"/>
          <p:cNvSpPr txBox="1">
            <a:spLocks noGrp="1"/>
          </p:cNvSpPr>
          <p:nvPr>
            <p:ph type="body" sz="half" idx="13"/>
          </p:nvPr>
        </p:nvSpPr>
        <p:spPr>
          <a:xfrm>
            <a:off x="4939500" y="724074"/>
            <a:ext cx="3837000" cy="3695102"/>
          </a:xfrm>
          <a:prstGeom prst="rect">
            <a:avLst/>
          </a:prstGeom>
        </p:spPr>
        <p:txBody>
          <a:bodyPr anchor="ctr"/>
          <a:lstStyle/>
          <a:p>
            <a:endParaRPr/>
          </a:p>
        </p:txBody>
      </p:sp>
      <p:sp>
        <p:nvSpPr>
          <p:cNvPr id="5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9003997"/>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1_SECTION_TITLE_AND_DESCRIPTION_1">
    <p:spTree>
      <p:nvGrpSpPr>
        <p:cNvPr id="1" name=""/>
        <p:cNvGrpSpPr/>
        <p:nvPr/>
      </p:nvGrpSpPr>
      <p:grpSpPr>
        <a:xfrm>
          <a:off x="0" y="0"/>
          <a:ext cx="0" cy="0"/>
          <a:chOff x="0" y="0"/>
          <a:chExt cx="0" cy="0"/>
        </a:xfrm>
      </p:grpSpPr>
      <p:sp>
        <p:nvSpPr>
          <p:cNvPr id="510"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511"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512"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513" name="Google Shape;359;p33"/>
          <p:cNvSpPr/>
          <p:nvPr/>
        </p:nvSpPr>
        <p:spPr>
          <a:xfrm>
            <a:off x="4546200" y="-1"/>
            <a:ext cx="4597800" cy="4881602"/>
          </a:xfrm>
          <a:prstGeom prst="rect">
            <a:avLst/>
          </a:prstGeom>
          <a:solidFill>
            <a:srgbClr val="0071C5"/>
          </a:solidFill>
          <a:ln>
            <a:solidFill>
              <a:srgbClr val="0071C5"/>
            </a:solidFill>
          </a:ln>
        </p:spPr>
        <p:txBody>
          <a:bodyPr lIns="0" tIns="0" rIns="0" bIns="0" anchor="ctr"/>
          <a:lstStyle/>
          <a:p>
            <a:endParaRPr/>
          </a:p>
        </p:txBody>
      </p:sp>
      <p:sp>
        <p:nvSpPr>
          <p:cNvPr id="514"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515"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516" name="Google Shape;362;p33"/>
          <p:cNvSpPr txBox="1">
            <a:spLocks noGrp="1"/>
          </p:cNvSpPr>
          <p:nvPr>
            <p:ph type="body" sz="half" idx="13"/>
          </p:nvPr>
        </p:nvSpPr>
        <p:spPr>
          <a:xfrm>
            <a:off x="4926600" y="724168"/>
            <a:ext cx="3837000" cy="3695102"/>
          </a:xfrm>
          <a:prstGeom prst="rect">
            <a:avLst/>
          </a:prstGeom>
        </p:spPr>
        <p:txBody>
          <a:bodyPr anchor="ctr"/>
          <a:lstStyle/>
          <a:p>
            <a:pPr>
              <a:buClr>
                <a:srgbClr val="FFFFFF"/>
              </a:buClr>
              <a:defRPr>
                <a:solidFill>
                  <a:srgbClr val="FFFFFF"/>
                </a:solidFill>
              </a:defRPr>
            </a:pPr>
            <a:endParaRPr/>
          </a:p>
        </p:txBody>
      </p:sp>
      <p:sp>
        <p:nvSpPr>
          <p:cNvPr id="5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295911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1_TITLE_2">
    <p:spTree>
      <p:nvGrpSpPr>
        <p:cNvPr id="1" name=""/>
        <p:cNvGrpSpPr/>
        <p:nvPr/>
      </p:nvGrpSpPr>
      <p:grpSpPr>
        <a:xfrm>
          <a:off x="0" y="0"/>
          <a:ext cx="0" cy="0"/>
          <a:chOff x="0" y="0"/>
          <a:chExt cx="0" cy="0"/>
        </a:xfrm>
      </p:grpSpPr>
      <p:sp>
        <p:nvSpPr>
          <p:cNvPr id="524"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525"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526"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527" name="Title Text"/>
          <p:cNvSpPr txBox="1">
            <a:spLocks noGrp="1"/>
          </p:cNvSpPr>
          <p:nvPr>
            <p:ph type="title"/>
          </p:nvPr>
        </p:nvSpPr>
        <p:spPr>
          <a:xfrm>
            <a:off x="311708" y="744574"/>
            <a:ext cx="8520601" cy="2052601"/>
          </a:xfrm>
          <a:prstGeom prst="rect">
            <a:avLst/>
          </a:prstGeom>
        </p:spPr>
        <p:txBody>
          <a:bodyPr anchor="b"/>
          <a:lstStyle>
            <a:lvl1pPr algn="ctr">
              <a:defRPr sz="5200"/>
            </a:lvl1pPr>
          </a:lstStyle>
          <a:p>
            <a:r>
              <a:t>Title Text</a:t>
            </a:r>
          </a:p>
        </p:txBody>
      </p:sp>
      <p:sp>
        <p:nvSpPr>
          <p:cNvPr id="528" name="Body Level One…"/>
          <p:cNvSpPr txBox="1">
            <a:spLocks noGrp="1"/>
          </p:cNvSpPr>
          <p:nvPr>
            <p:ph type="body" sz="quarter" idx="1"/>
          </p:nvPr>
        </p:nvSpPr>
        <p:spPr>
          <a:xfrm>
            <a:off x="311699" y="2834125"/>
            <a:ext cx="8520602" cy="792601"/>
          </a:xfrm>
          <a:prstGeom prst="rect">
            <a:avLst/>
          </a:prstGeom>
        </p:spPr>
        <p:txBody>
          <a:bodyPr/>
          <a:lstStyle>
            <a:lvl1pPr marL="355600" indent="-254000" algn="ctr">
              <a:lnSpc>
                <a:spcPct val="100000"/>
              </a:lnSpc>
              <a:buClrTx/>
              <a:buSzTx/>
              <a:buFontTx/>
              <a:buNone/>
              <a:defRPr sz="2800"/>
            </a:lvl1pPr>
            <a:lvl2pPr marL="355600" indent="228600" algn="ctr">
              <a:lnSpc>
                <a:spcPct val="100000"/>
              </a:lnSpc>
              <a:buClrTx/>
              <a:buSzTx/>
              <a:buFontTx/>
              <a:buNone/>
              <a:defRPr sz="2800"/>
            </a:lvl2pPr>
            <a:lvl3pPr marL="355600" indent="698500" algn="ctr">
              <a:lnSpc>
                <a:spcPct val="100000"/>
              </a:lnSpc>
              <a:buClrTx/>
              <a:buSzTx/>
              <a:buFontTx/>
              <a:buNone/>
              <a:defRPr sz="2800"/>
            </a:lvl3pPr>
            <a:lvl4pPr marL="355600" indent="1168400" algn="ctr">
              <a:lnSpc>
                <a:spcPct val="100000"/>
              </a:lnSpc>
              <a:buClrTx/>
              <a:buSzTx/>
              <a:buFontTx/>
              <a:buNone/>
              <a:defRPr sz="2800"/>
            </a:lvl4pPr>
            <a:lvl5pPr marL="3556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529" name="Slide Number"/>
          <p:cNvSpPr txBox="1">
            <a:spLocks noGrp="1"/>
          </p:cNvSpPr>
          <p:nvPr>
            <p:ph type="sldNum" sz="quarter" idx="2"/>
          </p:nvPr>
        </p:nvSpPr>
        <p:spPr>
          <a:xfrm>
            <a:off x="8684345" y="4700819"/>
            <a:ext cx="336813" cy="31839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623813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_TWO_OBJECTS">
    <p:spTree>
      <p:nvGrpSpPr>
        <p:cNvPr id="1" name=""/>
        <p:cNvGrpSpPr/>
        <p:nvPr/>
      </p:nvGrpSpPr>
      <p:grpSpPr>
        <a:xfrm>
          <a:off x="0" y="0"/>
          <a:ext cx="0" cy="0"/>
          <a:chOff x="0" y="0"/>
          <a:chExt cx="0" cy="0"/>
        </a:xfrm>
      </p:grpSpPr>
      <p:sp>
        <p:nvSpPr>
          <p:cNvPr id="536"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537"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538"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539" name="Google Shape;369;p35" descr="Google Shape;369;p35"/>
          <p:cNvPicPr>
            <a:picLocks noChangeAspect="1"/>
          </p:cNvPicPr>
          <p:nvPr/>
        </p:nvPicPr>
        <p:blipFill>
          <a:blip r:embed="rId3"/>
          <a:stretch>
            <a:fillRect/>
          </a:stretch>
        </p:blipFill>
        <p:spPr>
          <a:xfrm>
            <a:off x="0" y="0"/>
            <a:ext cx="9136868" cy="819150"/>
          </a:xfrm>
          <a:prstGeom prst="rect">
            <a:avLst/>
          </a:prstGeom>
          <a:ln w="12700">
            <a:miter lim="400000"/>
          </a:ln>
        </p:spPr>
      </p:pic>
      <p:sp>
        <p:nvSpPr>
          <p:cNvPr id="540" name="Title Text"/>
          <p:cNvSpPr txBox="1">
            <a:spLocks noGrp="1"/>
          </p:cNvSpPr>
          <p:nvPr>
            <p:ph type="title"/>
          </p:nvPr>
        </p:nvSpPr>
        <p:spPr>
          <a:xfrm>
            <a:off x="453635" y="-38100"/>
            <a:ext cx="8229601" cy="857400"/>
          </a:xfrm>
          <a:prstGeom prst="rect">
            <a:avLst/>
          </a:prstGeom>
        </p:spPr>
        <p:txBody>
          <a:bodyPr lIns="34275" tIns="34275" rIns="34275" bIns="34275" anchor="ctr"/>
          <a:lstStyle>
            <a:lvl1pPr>
              <a:defRPr>
                <a:solidFill>
                  <a:srgbClr val="EEEEEE"/>
                </a:solidFill>
              </a:defRPr>
            </a:lvl1pPr>
          </a:lstStyle>
          <a:p>
            <a:r>
              <a:t>Title Text</a:t>
            </a:r>
          </a:p>
        </p:txBody>
      </p:sp>
      <p:sp>
        <p:nvSpPr>
          <p:cNvPr id="541" name="Body Level One…"/>
          <p:cNvSpPr txBox="1">
            <a:spLocks noGrp="1"/>
          </p:cNvSpPr>
          <p:nvPr>
            <p:ph type="body" sz="half" idx="1"/>
          </p:nvPr>
        </p:nvSpPr>
        <p:spPr>
          <a:xfrm>
            <a:off x="457200" y="900112"/>
            <a:ext cx="4038600" cy="2545502"/>
          </a:xfrm>
          <a:prstGeom prst="rect">
            <a:avLst/>
          </a:prstGeom>
        </p:spPr>
        <p:txBody>
          <a:bodyPr lIns="34275" tIns="34275" rIns="34275" bIns="34275"/>
          <a:lstStyle>
            <a:lvl1pPr indent="-406400">
              <a:spcBef>
                <a:spcPts val="600"/>
              </a:spcBef>
              <a:buClr>
                <a:srgbClr val="021A32"/>
              </a:buClr>
              <a:buSzPts val="2800"/>
              <a:defRPr sz="2800"/>
            </a:lvl1pPr>
            <a:lvl2pPr marL="977900" indent="-444500">
              <a:spcBef>
                <a:spcPts val="600"/>
              </a:spcBef>
              <a:buClr>
                <a:srgbClr val="021A32"/>
              </a:buClr>
              <a:buSzPts val="2800"/>
              <a:defRPr sz="2800"/>
            </a:lvl2pPr>
            <a:lvl3pPr marL="1513839" indent="-497839">
              <a:spcBef>
                <a:spcPts val="600"/>
              </a:spcBef>
              <a:buClr>
                <a:srgbClr val="021A32"/>
              </a:buClr>
              <a:buSzPts val="2800"/>
              <a:defRPr sz="2800"/>
            </a:lvl3pPr>
            <a:lvl4pPr marL="2019300" indent="-533400">
              <a:spcBef>
                <a:spcPts val="600"/>
              </a:spcBef>
              <a:buClr>
                <a:srgbClr val="021A32"/>
              </a:buClr>
              <a:buSzPts val="2800"/>
              <a:defRPr sz="2800"/>
            </a:lvl4pPr>
            <a:lvl5pPr marL="2476500" indent="-533400">
              <a:spcBef>
                <a:spcPts val="600"/>
              </a:spcBef>
              <a:buClr>
                <a:srgbClr val="021A32"/>
              </a:buClr>
              <a:buSzPts val="2800"/>
              <a:defRPr sz="2800"/>
            </a:lvl5pPr>
          </a:lstStyle>
          <a:p>
            <a:r>
              <a:t>Body Level One</a:t>
            </a:r>
          </a:p>
          <a:p>
            <a:pPr lvl="1"/>
            <a:r>
              <a:t>Body Level Two</a:t>
            </a:r>
          </a:p>
          <a:p>
            <a:pPr lvl="2"/>
            <a:r>
              <a:t>Body Level Three</a:t>
            </a:r>
          </a:p>
          <a:p>
            <a:pPr lvl="3"/>
            <a:r>
              <a:t>Body Level Four</a:t>
            </a:r>
          </a:p>
          <a:p>
            <a:pPr lvl="4"/>
            <a:r>
              <a:t>Body Level Five</a:t>
            </a:r>
          </a:p>
        </p:txBody>
      </p:sp>
      <p:sp>
        <p:nvSpPr>
          <p:cNvPr id="542" name="Google Shape;372;p35"/>
          <p:cNvSpPr txBox="1">
            <a:spLocks noGrp="1"/>
          </p:cNvSpPr>
          <p:nvPr>
            <p:ph type="body" sz="half" idx="13"/>
          </p:nvPr>
        </p:nvSpPr>
        <p:spPr>
          <a:xfrm>
            <a:off x="4648200" y="900112"/>
            <a:ext cx="4038600" cy="2545502"/>
          </a:xfrm>
          <a:prstGeom prst="rect">
            <a:avLst/>
          </a:prstGeom>
        </p:spPr>
        <p:txBody>
          <a:bodyPr lIns="34275" tIns="34275" rIns="34275" bIns="34275"/>
          <a:lstStyle/>
          <a:p>
            <a:pPr indent="-406400">
              <a:spcBef>
                <a:spcPts val="600"/>
              </a:spcBef>
              <a:buClr>
                <a:srgbClr val="021A32"/>
              </a:buClr>
              <a:buSzPts val="2800"/>
              <a:defRPr sz="2800"/>
            </a:pPr>
            <a:endParaRPr/>
          </a:p>
        </p:txBody>
      </p:sp>
      <p:sp>
        <p:nvSpPr>
          <p:cNvPr id="543" name="Slide Number"/>
          <p:cNvSpPr txBox="1">
            <a:spLocks noGrp="1"/>
          </p:cNvSpPr>
          <p:nvPr>
            <p:ph type="sldNum" sz="quarter" idx="2"/>
          </p:nvPr>
        </p:nvSpPr>
        <p:spPr>
          <a:xfrm>
            <a:off x="4457178" y="4923608"/>
            <a:ext cx="222514" cy="204096"/>
          </a:xfrm>
          <a:prstGeom prst="rect">
            <a:avLst/>
          </a:prstGeom>
        </p:spPr>
        <p:txBody>
          <a:bodyPr lIns="34275" tIns="34275" rIns="34275" bIns="34275"/>
          <a:lstStyle>
            <a:lvl1pPr algn="ctr"/>
          </a:lstStyle>
          <a:p>
            <a:fld id="{86CB4B4D-7CA3-9044-876B-883B54F8677D}" type="slidenum">
              <a:t>‹#›</a:t>
            </a:fld>
            <a:endParaRPr/>
          </a:p>
        </p:txBody>
      </p:sp>
    </p:spTree>
    <p:extLst>
      <p:ext uri="{BB962C8B-B14F-4D97-AF65-F5344CB8AC3E}">
        <p14:creationId xmlns:p14="http://schemas.microsoft.com/office/powerpoint/2010/main" val="1400335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1_TITLE_AND_BODY">
    <p:spTree>
      <p:nvGrpSpPr>
        <p:cNvPr id="1" name=""/>
        <p:cNvGrpSpPr/>
        <p:nvPr/>
      </p:nvGrpSpPr>
      <p:grpSpPr>
        <a:xfrm>
          <a:off x="0" y="0"/>
          <a:ext cx="0" cy="0"/>
          <a:chOff x="0" y="0"/>
          <a:chExt cx="0" cy="0"/>
        </a:xfrm>
      </p:grpSpPr>
      <p:sp>
        <p:nvSpPr>
          <p:cNvPr id="550"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551"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552"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553" name="Title Text"/>
          <p:cNvSpPr txBox="1">
            <a:spLocks noGrp="1"/>
          </p:cNvSpPr>
          <p:nvPr>
            <p:ph type="title"/>
          </p:nvPr>
        </p:nvSpPr>
        <p:spPr>
          <a:prstGeom prst="rect">
            <a:avLst/>
          </a:prstGeom>
        </p:spPr>
        <p:txBody>
          <a:bodyPr/>
          <a:lstStyle/>
          <a:p>
            <a:r>
              <a:t>Title Text</a:t>
            </a:r>
          </a:p>
        </p:txBody>
      </p:sp>
      <p:sp>
        <p:nvSpPr>
          <p:cNvPr id="55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99948243"/>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1_TITLE">
    <p:spTree>
      <p:nvGrpSpPr>
        <p:cNvPr id="1" name=""/>
        <p:cNvGrpSpPr/>
        <p:nvPr/>
      </p:nvGrpSpPr>
      <p:grpSpPr>
        <a:xfrm>
          <a:off x="0" y="0"/>
          <a:ext cx="0" cy="0"/>
          <a:chOff x="0" y="0"/>
          <a:chExt cx="0" cy="0"/>
        </a:xfrm>
      </p:grpSpPr>
      <p:sp>
        <p:nvSpPr>
          <p:cNvPr id="562"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563"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564"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565" name="Title Text"/>
          <p:cNvSpPr txBox="1">
            <a:spLocks noGrp="1"/>
          </p:cNvSpPr>
          <p:nvPr>
            <p:ph type="title"/>
          </p:nvPr>
        </p:nvSpPr>
        <p:spPr>
          <a:xfrm>
            <a:off x="311699" y="1794037"/>
            <a:ext cx="8520602" cy="1555501"/>
          </a:xfrm>
          <a:prstGeom prst="rect">
            <a:avLst/>
          </a:prstGeom>
        </p:spPr>
        <p:txBody>
          <a:bodyPr anchor="ctr"/>
          <a:lstStyle>
            <a:lvl1pPr algn="ctr">
              <a:defRPr sz="5200"/>
            </a:lvl1pPr>
          </a:lstStyle>
          <a:p>
            <a:r>
              <a:t>Title Text</a:t>
            </a:r>
          </a:p>
        </p:txBody>
      </p:sp>
      <p:sp>
        <p:nvSpPr>
          <p:cNvPr id="566" name="Body Level One…"/>
          <p:cNvSpPr txBox="1">
            <a:spLocks noGrp="1"/>
          </p:cNvSpPr>
          <p:nvPr>
            <p:ph type="body" sz="quarter" idx="1"/>
          </p:nvPr>
        </p:nvSpPr>
        <p:spPr>
          <a:xfrm>
            <a:off x="311699" y="3406468"/>
            <a:ext cx="8520602" cy="792601"/>
          </a:xfrm>
          <a:prstGeom prst="rect">
            <a:avLst/>
          </a:prstGeom>
        </p:spPr>
        <p:txBody>
          <a:bodyPr/>
          <a:lstStyle>
            <a:lvl1pPr marL="355600" indent="-254000" algn="ctr">
              <a:lnSpc>
                <a:spcPct val="100000"/>
              </a:lnSpc>
              <a:buClrTx/>
              <a:buSzTx/>
              <a:buFontTx/>
              <a:buNone/>
              <a:defRPr sz="2800"/>
            </a:lvl1pPr>
            <a:lvl2pPr marL="355600" indent="228600" algn="ctr">
              <a:lnSpc>
                <a:spcPct val="100000"/>
              </a:lnSpc>
              <a:buClrTx/>
              <a:buSzTx/>
              <a:buFontTx/>
              <a:buNone/>
              <a:defRPr sz="2800"/>
            </a:lvl2pPr>
            <a:lvl3pPr marL="355600" indent="698500" algn="ctr">
              <a:lnSpc>
                <a:spcPct val="100000"/>
              </a:lnSpc>
              <a:buClrTx/>
              <a:buSzTx/>
              <a:buFontTx/>
              <a:buNone/>
              <a:defRPr sz="2800"/>
            </a:lvl3pPr>
            <a:lvl4pPr marL="355600" indent="1168400" algn="ctr">
              <a:lnSpc>
                <a:spcPct val="100000"/>
              </a:lnSpc>
              <a:buClrTx/>
              <a:buSzTx/>
              <a:buFontTx/>
              <a:buNone/>
              <a:defRPr sz="2800"/>
            </a:lvl4pPr>
            <a:lvl5pPr marL="355600" indent="1625600" algn="ctr">
              <a:lnSpc>
                <a:spcPct val="100000"/>
              </a:lnSpc>
              <a:buClrTx/>
              <a:buSzTx/>
              <a:buFontTx/>
              <a:buNone/>
              <a:defRPr sz="2800"/>
            </a:lvl5pPr>
          </a:lstStyle>
          <a:p>
            <a:r>
              <a:t>Body Level One</a:t>
            </a:r>
          </a:p>
          <a:p>
            <a:pPr lvl="1"/>
            <a:r>
              <a:t>Body Level Two</a:t>
            </a:r>
          </a:p>
          <a:p>
            <a:pPr lvl="2"/>
            <a:r>
              <a:t>Body Level Three</a:t>
            </a:r>
          </a:p>
          <a:p>
            <a:pPr lvl="3"/>
            <a:r>
              <a:t>Body Level Four</a:t>
            </a:r>
          </a:p>
          <a:p>
            <a:pPr lvl="4"/>
            <a:r>
              <a:t>Body Level Five</a:t>
            </a:r>
          </a:p>
        </p:txBody>
      </p:sp>
      <p:sp>
        <p:nvSpPr>
          <p:cNvPr id="5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8" name="Google Shape;382;p37"/>
          <p:cNvSpPr/>
          <p:nvPr/>
        </p:nvSpPr>
        <p:spPr>
          <a:xfrm rot="10800000" flipH="1">
            <a:off x="-1676" y="0"/>
            <a:ext cx="9147352" cy="156142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lnTo>
                  <a:pt x="21600" y="0"/>
                </a:lnTo>
                <a:lnTo>
                  <a:pt x="21600" y="21600"/>
                </a:lnTo>
                <a:lnTo>
                  <a:pt x="0" y="21600"/>
                </a:lnTo>
                <a:close/>
              </a:path>
            </a:pathLst>
          </a:custGeom>
          <a:solidFill>
            <a:srgbClr val="0071C5"/>
          </a:solidFill>
          <a:ln>
            <a:solidFill>
              <a:schemeClr val="accent2">
                <a:lumOff val="21764"/>
              </a:schemeClr>
            </a:solidFill>
          </a:ln>
        </p:spPr>
        <p:txBody>
          <a:bodyPr lIns="0" tIns="0" rIns="0" bIns="0" anchor="ctr"/>
          <a:lstStyle/>
          <a:p>
            <a:endParaRPr/>
          </a:p>
        </p:txBody>
      </p:sp>
      <p:pic>
        <p:nvPicPr>
          <p:cNvPr id="569" name="Google Shape;383;p37" descr="Google Shape;383;p37"/>
          <p:cNvPicPr>
            <a:picLocks noChangeAspect="1"/>
          </p:cNvPicPr>
          <p:nvPr/>
        </p:nvPicPr>
        <p:blipFill>
          <a:blip r:embed="rId3"/>
          <a:stretch>
            <a:fillRect/>
          </a:stretch>
        </p:blipFill>
        <p:spPr>
          <a:xfrm>
            <a:off x="5519449" y="-276732"/>
            <a:ext cx="3278303" cy="2185537"/>
          </a:xfrm>
          <a:prstGeom prst="rect">
            <a:avLst/>
          </a:prstGeom>
          <a:ln w="12700">
            <a:miter lim="400000"/>
          </a:ln>
        </p:spPr>
      </p:pic>
      <p:sp>
        <p:nvSpPr>
          <p:cNvPr id="570" name="Google Shape;384;p37"/>
          <p:cNvSpPr txBox="1"/>
          <p:nvPr/>
        </p:nvSpPr>
        <p:spPr>
          <a:xfrm>
            <a:off x="166049" y="4231435"/>
            <a:ext cx="8811902" cy="7133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defRPr sz="800" b="1">
                <a:solidFill>
                  <a:srgbClr val="0071C5"/>
                </a:solidFill>
              </a:defRPr>
            </a:pPr>
            <a:r>
              <a:t>Confidential Information Notice</a:t>
            </a:r>
          </a:p>
          <a:p>
            <a:pPr>
              <a:spcBef>
                <a:spcPts val="500"/>
              </a:spcBef>
              <a:defRPr sz="700">
                <a:solidFill>
                  <a:srgbClr val="0071C5"/>
                </a:solidFill>
              </a:defRPr>
            </a:pPr>
            <a:r>
              <a:t>The information contained in these documents is confidential, privileged and only for the information of the intended Hiretual employees, and shall not be used, published or redistributed without the prior written consent of Hiretual.</a:t>
            </a:r>
          </a:p>
          <a:p>
            <a:pPr>
              <a:defRPr sz="700">
                <a:solidFill>
                  <a:srgbClr val="0071C5"/>
                </a:solidFill>
              </a:defRPr>
            </a:pPr>
            <a:r>
              <a:t>You are hereby notified that any disclosure, distribution or use of any of the information contained without Hiretual’s consent is strictly prohibited. All access to the documents is monitored and may be used as evidence in court. Hiretual reserves the right to pursue any legal remedies against prohibited behaviors. </a:t>
            </a:r>
          </a:p>
        </p:txBody>
      </p:sp>
      <p:pic>
        <p:nvPicPr>
          <p:cNvPr id="571" name="Google Shape;385;p37" descr="Google Shape;385;p37"/>
          <p:cNvPicPr>
            <a:picLocks noChangeAspect="1"/>
          </p:cNvPicPr>
          <p:nvPr/>
        </p:nvPicPr>
        <p:blipFill>
          <a:blip r:embed="rId4"/>
          <a:stretch>
            <a:fillRect/>
          </a:stretch>
        </p:blipFill>
        <p:spPr>
          <a:xfrm>
            <a:off x="311699" y="449925"/>
            <a:ext cx="1306445" cy="290345"/>
          </a:xfrm>
          <a:prstGeom prst="rect">
            <a:avLst/>
          </a:prstGeom>
          <a:ln w="12700">
            <a:miter lim="400000"/>
          </a:ln>
        </p:spPr>
      </p:pic>
    </p:spTree>
    <p:extLst>
      <p:ext uri="{BB962C8B-B14F-4D97-AF65-F5344CB8AC3E}">
        <p14:creationId xmlns:p14="http://schemas.microsoft.com/office/powerpoint/2010/main" val="14651154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1_SECTION_HEADER">
    <p:spTree>
      <p:nvGrpSpPr>
        <p:cNvPr id="1" name=""/>
        <p:cNvGrpSpPr/>
        <p:nvPr/>
      </p:nvGrpSpPr>
      <p:grpSpPr>
        <a:xfrm>
          <a:off x="0" y="0"/>
          <a:ext cx="0" cy="0"/>
          <a:chOff x="0" y="0"/>
          <a:chExt cx="0" cy="0"/>
        </a:xfrm>
      </p:grpSpPr>
      <p:sp>
        <p:nvSpPr>
          <p:cNvPr id="578"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579"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580"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581" name="Title Text"/>
          <p:cNvSpPr txBox="1">
            <a:spLocks noGrp="1"/>
          </p:cNvSpPr>
          <p:nvPr>
            <p:ph type="title"/>
          </p:nvPr>
        </p:nvSpPr>
        <p:spPr>
          <a:xfrm>
            <a:off x="311699" y="2150849"/>
            <a:ext cx="8520602" cy="841801"/>
          </a:xfrm>
          <a:prstGeom prst="rect">
            <a:avLst/>
          </a:prstGeom>
        </p:spPr>
        <p:txBody>
          <a:bodyPr anchor="ctr"/>
          <a:lstStyle>
            <a:lvl1pPr algn="ctr">
              <a:defRPr sz="3600"/>
            </a:lvl1pPr>
          </a:lstStyle>
          <a:p>
            <a:r>
              <a:t>Title Text</a:t>
            </a:r>
          </a:p>
        </p:txBody>
      </p:sp>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0311068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1_TITLE_AND_BODY_1">
    <p:spTree>
      <p:nvGrpSpPr>
        <p:cNvPr id="1" name=""/>
        <p:cNvGrpSpPr/>
        <p:nvPr/>
      </p:nvGrpSpPr>
      <p:grpSpPr>
        <a:xfrm>
          <a:off x="0" y="0"/>
          <a:ext cx="0" cy="0"/>
          <a:chOff x="0" y="0"/>
          <a:chExt cx="0" cy="0"/>
        </a:xfrm>
      </p:grpSpPr>
      <p:sp>
        <p:nvSpPr>
          <p:cNvPr id="589"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590"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591"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592" name="Title Text"/>
          <p:cNvSpPr txBox="1">
            <a:spLocks noGrp="1"/>
          </p:cNvSpPr>
          <p:nvPr>
            <p:ph type="title"/>
          </p:nvPr>
        </p:nvSpPr>
        <p:spPr>
          <a:prstGeom prst="rect">
            <a:avLst/>
          </a:prstGeom>
        </p:spPr>
        <p:txBody>
          <a:bodyPr/>
          <a:lstStyle/>
          <a:p>
            <a:r>
              <a:t>Title Text</a:t>
            </a:r>
          </a:p>
        </p:txBody>
      </p:sp>
      <p:sp>
        <p:nvSpPr>
          <p:cNvPr id="5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94"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595" name="Google Shape;393;p39" descr="Google Shape;393;p39"/>
          <p:cNvPicPr>
            <a:picLocks noChangeAspect="1"/>
          </p:cNvPicPr>
          <p:nvPr/>
        </p:nvPicPr>
        <p:blipFill>
          <a:blip r:embed="rId3">
            <a:alphaModFix amt="30000"/>
          </a:blip>
          <a:stretch>
            <a:fillRect/>
          </a:stretch>
        </p:blipFill>
        <p:spPr>
          <a:xfrm>
            <a:off x="0" y="-3"/>
            <a:ext cx="6857998" cy="2715905"/>
          </a:xfrm>
          <a:prstGeom prst="rect">
            <a:avLst/>
          </a:prstGeom>
          <a:ln w="12700">
            <a:miter lim="400000"/>
          </a:ln>
        </p:spPr>
      </p:pic>
    </p:spTree>
    <p:extLst>
      <p:ext uri="{BB962C8B-B14F-4D97-AF65-F5344CB8AC3E}">
        <p14:creationId xmlns:p14="http://schemas.microsoft.com/office/powerpoint/2010/main" val="358973538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1_TITLE_ONLY">
    <p:spTree>
      <p:nvGrpSpPr>
        <p:cNvPr id="1" name=""/>
        <p:cNvGrpSpPr/>
        <p:nvPr/>
      </p:nvGrpSpPr>
      <p:grpSpPr>
        <a:xfrm>
          <a:off x="0" y="0"/>
          <a:ext cx="0" cy="0"/>
          <a:chOff x="0" y="0"/>
          <a:chExt cx="0" cy="0"/>
        </a:xfrm>
      </p:grpSpPr>
      <p:sp>
        <p:nvSpPr>
          <p:cNvPr id="602"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603"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604"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605" name="Title Text"/>
          <p:cNvSpPr txBox="1">
            <a:spLocks noGrp="1"/>
          </p:cNvSpPr>
          <p:nvPr>
            <p:ph type="title"/>
          </p:nvPr>
        </p:nvSpPr>
        <p:spPr>
          <a:prstGeom prst="rect">
            <a:avLst/>
          </a:prstGeom>
        </p:spPr>
        <p:txBody>
          <a:bodyPr/>
          <a:lstStyle/>
          <a:p>
            <a:r>
              <a:t>Title Text</a:t>
            </a:r>
          </a:p>
        </p:txBody>
      </p:sp>
      <p:sp>
        <p:nvSpPr>
          <p:cNvPr id="6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663053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1_ONE_COLUMN_TEXT">
    <p:spTree>
      <p:nvGrpSpPr>
        <p:cNvPr id="1" name=""/>
        <p:cNvGrpSpPr/>
        <p:nvPr/>
      </p:nvGrpSpPr>
      <p:grpSpPr>
        <a:xfrm>
          <a:off x="0" y="0"/>
          <a:ext cx="0" cy="0"/>
          <a:chOff x="0" y="0"/>
          <a:chExt cx="0" cy="0"/>
        </a:xfrm>
      </p:grpSpPr>
      <p:sp>
        <p:nvSpPr>
          <p:cNvPr id="613"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614"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615"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616" name="Title Text"/>
          <p:cNvSpPr txBox="1">
            <a:spLocks noGrp="1"/>
          </p:cNvSpPr>
          <p:nvPr>
            <p:ph type="title"/>
          </p:nvPr>
        </p:nvSpPr>
        <p:spPr>
          <a:xfrm>
            <a:off x="311699" y="555600"/>
            <a:ext cx="2808001" cy="755700"/>
          </a:xfrm>
          <a:prstGeom prst="rect">
            <a:avLst/>
          </a:prstGeom>
        </p:spPr>
        <p:txBody>
          <a:bodyPr anchor="b"/>
          <a:lstStyle>
            <a:lvl1pPr>
              <a:defRPr sz="2400"/>
            </a:lvl1pPr>
          </a:lstStyle>
          <a:p>
            <a:r>
              <a:t>Title Text</a:t>
            </a:r>
          </a:p>
        </p:txBody>
      </p:sp>
      <p:sp>
        <p:nvSpPr>
          <p:cNvPr id="617" name="Body Level One…"/>
          <p:cNvSpPr txBox="1">
            <a:spLocks noGrp="1"/>
          </p:cNvSpPr>
          <p:nvPr>
            <p:ph type="body" sz="quarter" idx="1"/>
          </p:nvPr>
        </p:nvSpPr>
        <p:spPr>
          <a:xfrm>
            <a:off x="311699" y="1389599"/>
            <a:ext cx="2808001" cy="3179401"/>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Body Level One</a:t>
            </a:r>
          </a:p>
          <a:p>
            <a:pPr lvl="1"/>
            <a:r>
              <a:t>Body Level Two</a:t>
            </a:r>
          </a:p>
          <a:p>
            <a:pPr lvl="2"/>
            <a:r>
              <a:t>Body Level Three</a:t>
            </a:r>
          </a:p>
          <a:p>
            <a:pPr lvl="3"/>
            <a:r>
              <a:t>Body Level Four</a:t>
            </a:r>
          </a:p>
          <a:p>
            <a:pPr lvl="4"/>
            <a:r>
              <a:t>Body Level Five</a:t>
            </a:r>
          </a:p>
        </p:txBody>
      </p:sp>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57550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0" y="400050"/>
            <a:ext cx="2667000" cy="742950"/>
          </a:xfrm>
        </p:spPr>
        <p:txBody>
          <a:bodyPr anchor="b"/>
          <a:lstStyle>
            <a:lvl1pPr algn="l">
              <a:defRPr sz="2000" b="0"/>
            </a:lvl1pPr>
          </a:lstStyle>
          <a:p>
            <a:r>
              <a:rPr lang="en-US" dirty="0"/>
              <a:t>Click to edit Master title style</a:t>
            </a:r>
          </a:p>
        </p:txBody>
      </p:sp>
      <p:sp>
        <p:nvSpPr>
          <p:cNvPr id="3" name="Picture Placeholder 2"/>
          <p:cNvSpPr>
            <a:spLocks noGrp="1"/>
          </p:cNvSpPr>
          <p:nvPr>
            <p:ph type="pic" idx="1"/>
          </p:nvPr>
        </p:nvSpPr>
        <p:spPr>
          <a:xfrm>
            <a:off x="533400" y="4572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096000" y="1143000"/>
            <a:ext cx="2667000" cy="2400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B36012-79D2-4C59-B035-F38395D1A13C}" type="datetimeFigureOut">
              <a:rPr lang="en-US" smtClean="0"/>
              <a:t>8/6/2019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67723-2935-46AA-A514-4BD185947207}" type="slidenum">
              <a:rPr lang="en-US" smtClean="0"/>
              <a:t>‹#›</a:t>
            </a:fld>
            <a:endParaRPr lang="en-US"/>
          </a:p>
        </p:txBody>
      </p:sp>
    </p:spTree>
    <p:extLst>
      <p:ext uri="{BB962C8B-B14F-4D97-AF65-F5344CB8AC3E}">
        <p14:creationId xmlns:p14="http://schemas.microsoft.com/office/powerpoint/2010/main" val="519521635"/>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1_MAIN_POINT">
    <p:spTree>
      <p:nvGrpSpPr>
        <p:cNvPr id="1" name=""/>
        <p:cNvGrpSpPr/>
        <p:nvPr/>
      </p:nvGrpSpPr>
      <p:grpSpPr>
        <a:xfrm>
          <a:off x="0" y="0"/>
          <a:ext cx="0" cy="0"/>
          <a:chOff x="0" y="0"/>
          <a:chExt cx="0" cy="0"/>
        </a:xfrm>
      </p:grpSpPr>
      <p:sp>
        <p:nvSpPr>
          <p:cNvPr id="625"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626"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627"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628" name="Title Text"/>
          <p:cNvSpPr txBox="1">
            <a:spLocks noGrp="1"/>
          </p:cNvSpPr>
          <p:nvPr>
            <p:ph type="title"/>
          </p:nvPr>
        </p:nvSpPr>
        <p:spPr>
          <a:xfrm>
            <a:off x="490250" y="450149"/>
            <a:ext cx="6367801" cy="4090801"/>
          </a:xfrm>
          <a:prstGeom prst="rect">
            <a:avLst/>
          </a:prstGeom>
        </p:spPr>
        <p:txBody>
          <a:bodyPr anchor="ctr"/>
          <a:lstStyle>
            <a:lvl1pPr>
              <a:defRPr sz="4800"/>
            </a:lvl1pPr>
          </a:lstStyle>
          <a:p>
            <a:r>
              <a:t>Title Text</a:t>
            </a:r>
          </a:p>
        </p:txBody>
      </p:sp>
      <p:sp>
        <p:nvSpPr>
          <p:cNvPr id="6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527215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1_CAPTION_ONLY">
    <p:spTree>
      <p:nvGrpSpPr>
        <p:cNvPr id="1" name=""/>
        <p:cNvGrpSpPr/>
        <p:nvPr/>
      </p:nvGrpSpPr>
      <p:grpSpPr>
        <a:xfrm>
          <a:off x="0" y="0"/>
          <a:ext cx="0" cy="0"/>
          <a:chOff x="0" y="0"/>
          <a:chExt cx="0" cy="0"/>
        </a:xfrm>
      </p:grpSpPr>
      <p:sp>
        <p:nvSpPr>
          <p:cNvPr id="636"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637"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638"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639" name="Body Level One…"/>
          <p:cNvSpPr txBox="1">
            <a:spLocks noGrp="1"/>
          </p:cNvSpPr>
          <p:nvPr>
            <p:ph type="body" sz="quarter" idx="1"/>
          </p:nvPr>
        </p:nvSpPr>
        <p:spPr>
          <a:xfrm>
            <a:off x="311699" y="4230575"/>
            <a:ext cx="5998802" cy="605101"/>
          </a:xfrm>
          <a:prstGeom prst="rect">
            <a:avLst/>
          </a:prstGeom>
        </p:spPr>
        <p:txBody>
          <a:bodyPr anchor="ctr"/>
          <a:lstStyle>
            <a:lvl1pPr marL="228600" indent="0">
              <a:lnSpc>
                <a:spcPct val="100000"/>
              </a:lnSpc>
              <a:buClrTx/>
              <a:buSzTx/>
              <a:buFontTx/>
              <a:buNone/>
            </a:lvl1pPr>
            <a:lvl2pPr>
              <a:lnSpc>
                <a:spcPct val="100000"/>
              </a:lnSpc>
              <a:buClrTx/>
              <a:buFontTx/>
            </a:lvl2pPr>
            <a:lvl3pPr>
              <a:lnSpc>
                <a:spcPct val="100000"/>
              </a:lnSpc>
              <a:buClrTx/>
              <a:buFontTx/>
            </a:lvl3pPr>
            <a:lvl4pPr>
              <a:lnSpc>
                <a:spcPct val="100000"/>
              </a:lnSpc>
              <a:buClrTx/>
              <a:buFontTx/>
            </a:lvl4pPr>
            <a:lvl5pPr>
              <a:lnSpc>
                <a:spcPct val="100000"/>
              </a:lnSpc>
              <a:buClrTx/>
              <a:buFontTx/>
            </a:lvl5pPr>
          </a:lstStyle>
          <a:p>
            <a:r>
              <a:t>Body Level One</a:t>
            </a:r>
          </a:p>
          <a:p>
            <a:pPr lvl="1"/>
            <a:r>
              <a:t>Body Level Two</a:t>
            </a:r>
          </a:p>
          <a:p>
            <a:pPr lvl="2"/>
            <a:r>
              <a:t>Body Level Three</a:t>
            </a:r>
          </a:p>
          <a:p>
            <a:pPr lvl="3"/>
            <a:r>
              <a:t>Body Level Four</a:t>
            </a:r>
          </a:p>
          <a:p>
            <a:pPr lvl="4"/>
            <a:r>
              <a:t>Body Level Five</a:t>
            </a:r>
          </a:p>
        </p:txBody>
      </p:sp>
      <p:sp>
        <p:nvSpPr>
          <p:cNvPr id="6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639644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1_BIG_NUMBER">
    <p:spTree>
      <p:nvGrpSpPr>
        <p:cNvPr id="1" name=""/>
        <p:cNvGrpSpPr/>
        <p:nvPr/>
      </p:nvGrpSpPr>
      <p:grpSpPr>
        <a:xfrm>
          <a:off x="0" y="0"/>
          <a:ext cx="0" cy="0"/>
          <a:chOff x="0" y="0"/>
          <a:chExt cx="0" cy="0"/>
        </a:xfrm>
      </p:grpSpPr>
      <p:sp>
        <p:nvSpPr>
          <p:cNvPr id="647"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648"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649"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650" name="Title Text"/>
          <p:cNvSpPr txBox="1">
            <a:spLocks noGrp="1"/>
          </p:cNvSpPr>
          <p:nvPr>
            <p:ph type="title"/>
          </p:nvPr>
        </p:nvSpPr>
        <p:spPr>
          <a:xfrm>
            <a:off x="311699" y="1106125"/>
            <a:ext cx="8520602" cy="1963500"/>
          </a:xfrm>
          <a:prstGeom prst="rect">
            <a:avLst/>
          </a:prstGeom>
        </p:spPr>
        <p:txBody>
          <a:bodyPr anchor="b"/>
          <a:lstStyle>
            <a:lvl1pPr algn="ctr">
              <a:defRPr sz="12000"/>
            </a:lvl1pPr>
          </a:lstStyle>
          <a:p>
            <a:r>
              <a:t>Title Text</a:t>
            </a:r>
          </a:p>
        </p:txBody>
      </p:sp>
      <p:sp>
        <p:nvSpPr>
          <p:cNvPr id="651" name="Body Level One…"/>
          <p:cNvSpPr txBox="1">
            <a:spLocks noGrp="1"/>
          </p:cNvSpPr>
          <p:nvPr>
            <p:ph type="body" sz="half" idx="1"/>
          </p:nvPr>
        </p:nvSpPr>
        <p:spPr>
          <a:xfrm>
            <a:off x="311699" y="3152225"/>
            <a:ext cx="8520602" cy="1300800"/>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6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6991388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1_SECTION_TITLE_AND_DESCRIPTION_1_2">
    <p:spTree>
      <p:nvGrpSpPr>
        <p:cNvPr id="1" name=""/>
        <p:cNvGrpSpPr/>
        <p:nvPr/>
      </p:nvGrpSpPr>
      <p:grpSpPr>
        <a:xfrm>
          <a:off x="0" y="0"/>
          <a:ext cx="0" cy="0"/>
          <a:chOff x="0" y="0"/>
          <a:chExt cx="0" cy="0"/>
        </a:xfrm>
      </p:grpSpPr>
      <p:sp>
        <p:nvSpPr>
          <p:cNvPr id="659"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660"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661"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662" name="Title Text"/>
          <p:cNvSpPr txBox="1">
            <a:spLocks noGrp="1"/>
          </p:cNvSpPr>
          <p:nvPr>
            <p:ph type="title"/>
          </p:nvPr>
        </p:nvSpPr>
        <p:spPr>
          <a:xfrm>
            <a:off x="265500" y="1233175"/>
            <a:ext cx="4045200" cy="1482301"/>
          </a:xfrm>
          <a:prstGeom prst="rect">
            <a:avLst/>
          </a:prstGeom>
        </p:spPr>
        <p:txBody>
          <a:bodyPr anchor="b"/>
          <a:lstStyle>
            <a:lvl1pPr algn="ctr">
              <a:defRPr sz="4200"/>
            </a:lvl1pPr>
          </a:lstStyle>
          <a:p>
            <a:r>
              <a:t>Title Text</a:t>
            </a:r>
          </a:p>
        </p:txBody>
      </p:sp>
      <p:sp>
        <p:nvSpPr>
          <p:cNvPr id="663" name="Body Level One…"/>
          <p:cNvSpPr txBox="1">
            <a:spLocks noGrp="1"/>
          </p:cNvSpPr>
          <p:nvPr>
            <p:ph type="body" sz="quarter" idx="1"/>
          </p:nvPr>
        </p:nvSpPr>
        <p:spPr>
          <a:xfrm>
            <a:off x="265500" y="2803075"/>
            <a:ext cx="4045200" cy="1235101"/>
          </a:xfrm>
          <a:prstGeom prst="rect">
            <a:avLst/>
          </a:prstGeom>
        </p:spPr>
        <p:txBody>
          <a:bodyPr/>
          <a:lstStyle>
            <a:lvl1pPr marL="355600" indent="-254000" algn="ctr">
              <a:lnSpc>
                <a:spcPct val="100000"/>
              </a:lnSpc>
              <a:buClrTx/>
              <a:buSzTx/>
              <a:buFontTx/>
              <a:buNone/>
              <a:defRPr sz="2100"/>
            </a:lvl1pPr>
            <a:lvl2pPr marL="355600" indent="228600" algn="ctr">
              <a:lnSpc>
                <a:spcPct val="100000"/>
              </a:lnSpc>
              <a:buClrTx/>
              <a:buSzTx/>
              <a:buFontTx/>
              <a:buNone/>
              <a:defRPr sz="2100"/>
            </a:lvl2pPr>
            <a:lvl3pPr marL="355600" indent="698500" algn="ctr">
              <a:lnSpc>
                <a:spcPct val="100000"/>
              </a:lnSpc>
              <a:buClrTx/>
              <a:buSzTx/>
              <a:buFontTx/>
              <a:buNone/>
              <a:defRPr sz="2100"/>
            </a:lvl3pPr>
            <a:lvl4pPr marL="355600" indent="1168400" algn="ctr">
              <a:lnSpc>
                <a:spcPct val="100000"/>
              </a:lnSpc>
              <a:buClrTx/>
              <a:buSzTx/>
              <a:buFontTx/>
              <a:buNone/>
              <a:defRPr sz="2100"/>
            </a:lvl4pPr>
            <a:lvl5pPr marL="355600" indent="1625600" algn="ctr">
              <a:lnSpc>
                <a:spcPct val="100000"/>
              </a:lnSpc>
              <a:buClrTx/>
              <a:buSzTx/>
              <a:buFontTx/>
              <a:buNone/>
              <a:defRPr sz="2100"/>
            </a:lvl5pPr>
          </a:lstStyle>
          <a:p>
            <a:r>
              <a:t>Body Level One</a:t>
            </a:r>
          </a:p>
          <a:p>
            <a:pPr lvl="1"/>
            <a:r>
              <a:t>Body Level Two</a:t>
            </a:r>
          </a:p>
          <a:p>
            <a:pPr lvl="2"/>
            <a:r>
              <a:t>Body Level Three</a:t>
            </a:r>
          </a:p>
          <a:p>
            <a:pPr lvl="3"/>
            <a:r>
              <a:t>Body Level Four</a:t>
            </a:r>
          </a:p>
          <a:p>
            <a:pPr lvl="4"/>
            <a:r>
              <a:t>Body Level Five</a:t>
            </a:r>
          </a:p>
        </p:txBody>
      </p:sp>
      <p:sp>
        <p:nvSpPr>
          <p:cNvPr id="664" name="Slide Number"/>
          <p:cNvSpPr txBox="1">
            <a:spLocks noGrp="1"/>
          </p:cNvSpPr>
          <p:nvPr>
            <p:ph type="sldNum" sz="quarter" idx="2"/>
          </p:nvPr>
        </p:nvSpPr>
        <p:spPr>
          <a:xfrm>
            <a:off x="8495486" y="4853239"/>
            <a:ext cx="336814" cy="318396"/>
          </a:xfrm>
          <a:prstGeom prst="rect">
            <a:avLst/>
          </a:prstGeom>
        </p:spPr>
        <p:txBody>
          <a:bodyPr/>
          <a:lstStyle/>
          <a:p>
            <a:fld id="{86CB4B4D-7CA3-9044-876B-883B54F8677D}" type="slidenum">
              <a:t>‹#›</a:t>
            </a:fld>
            <a:endParaRPr/>
          </a:p>
        </p:txBody>
      </p:sp>
      <p:sp>
        <p:nvSpPr>
          <p:cNvPr id="665" name="Google Shape;415;p45"/>
          <p:cNvSpPr/>
          <p:nvPr/>
        </p:nvSpPr>
        <p:spPr>
          <a:xfrm>
            <a:off x="4572000" y="-1"/>
            <a:ext cx="4572000" cy="4881602"/>
          </a:xfrm>
          <a:prstGeom prst="rect">
            <a:avLst/>
          </a:prstGeom>
          <a:solidFill>
            <a:srgbClr val="0071C5"/>
          </a:solidFill>
          <a:ln>
            <a:solidFill>
              <a:srgbClr val="0071C5"/>
            </a:solidFill>
          </a:ln>
        </p:spPr>
        <p:txBody>
          <a:bodyPr lIns="0" tIns="0" rIns="0" bIns="0" anchor="ctr"/>
          <a:lstStyle/>
          <a:p>
            <a:endParaRPr/>
          </a:p>
        </p:txBody>
      </p:sp>
      <p:pic>
        <p:nvPicPr>
          <p:cNvPr id="666" name="Google Shape;416;p45" descr="Google Shape;416;p45"/>
          <p:cNvPicPr>
            <a:picLocks noChangeAspect="1"/>
          </p:cNvPicPr>
          <p:nvPr/>
        </p:nvPicPr>
        <p:blipFill>
          <a:blip r:embed="rId3"/>
          <a:stretch>
            <a:fillRect/>
          </a:stretch>
        </p:blipFill>
        <p:spPr>
          <a:xfrm>
            <a:off x="5470588" y="1934833"/>
            <a:ext cx="2081119" cy="462487"/>
          </a:xfrm>
          <a:prstGeom prst="rect">
            <a:avLst/>
          </a:prstGeom>
          <a:ln w="12700">
            <a:miter lim="400000"/>
          </a:ln>
        </p:spPr>
      </p:pic>
      <p:sp>
        <p:nvSpPr>
          <p:cNvPr id="667" name="Google Shape;417;p45"/>
          <p:cNvSpPr txBox="1"/>
          <p:nvPr/>
        </p:nvSpPr>
        <p:spPr>
          <a:xfrm>
            <a:off x="5287488" y="2451083"/>
            <a:ext cx="3141001" cy="4420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1800">
                <a:solidFill>
                  <a:srgbClr val="FFFFFF"/>
                </a:solidFill>
              </a:defRPr>
            </a:lvl1pPr>
          </a:lstStyle>
          <a:p>
            <a:r>
              <a:t>A Recruiter’s Best Friend</a:t>
            </a:r>
          </a:p>
        </p:txBody>
      </p:sp>
      <p:sp>
        <p:nvSpPr>
          <p:cNvPr id="668" name="Google Shape;418;p45"/>
          <p:cNvSpPr txBox="1"/>
          <p:nvPr/>
        </p:nvSpPr>
        <p:spPr>
          <a:xfrm>
            <a:off x="4690674" y="3907837"/>
            <a:ext cx="4310701" cy="11828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1000" b="1">
                <a:solidFill>
                  <a:srgbClr val="FFFFFF"/>
                </a:solidFill>
              </a:defRPr>
            </a:pPr>
            <a:r>
              <a:t>Confidential Information Notice</a:t>
            </a:r>
          </a:p>
          <a:p>
            <a:pPr>
              <a:spcBef>
                <a:spcPts val="500"/>
              </a:spcBef>
              <a:defRPr sz="800">
                <a:solidFill>
                  <a:srgbClr val="FFFFFF"/>
                </a:solidFill>
              </a:defRPr>
            </a:pPr>
            <a:r>
              <a:t>The information contained in these documents is confidential, privileged and only for the information of the intended Hiretual employees, and shall not be used, published or redistributed without the prior written consent of Hiretual.</a:t>
            </a:r>
          </a:p>
          <a:p>
            <a:pPr>
              <a:defRPr sz="800">
                <a:solidFill>
                  <a:srgbClr val="FFFFFF"/>
                </a:solidFill>
              </a:defRPr>
            </a:pPr>
            <a:r>
              <a:t>You are hereby notified that any disclosure, distribution or use of any of the information contained without Hiretual’s consent is strictly prohibited. All access to the documents is monitored and may be used as evidence in court. Hiretual reserves the right to pursue any legal remedies against prohibited behaviors. </a:t>
            </a:r>
          </a:p>
        </p:txBody>
      </p:sp>
    </p:spTree>
    <p:extLst>
      <p:ext uri="{BB962C8B-B14F-4D97-AF65-F5344CB8AC3E}">
        <p14:creationId xmlns:p14="http://schemas.microsoft.com/office/powerpoint/2010/main" val="363439804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2_title slide blue: arrows right">
    <p:bg>
      <p:bgPr>
        <a:solidFill>
          <a:srgbClr val="2175D9"/>
        </a:solidFill>
        <a:effectLst/>
      </p:bgPr>
    </p:bg>
    <p:spTree>
      <p:nvGrpSpPr>
        <p:cNvPr id="1" name=""/>
        <p:cNvGrpSpPr/>
        <p:nvPr/>
      </p:nvGrpSpPr>
      <p:grpSpPr>
        <a:xfrm>
          <a:off x="0" y="0"/>
          <a:ext cx="0" cy="0"/>
          <a:chOff x="0" y="0"/>
          <a:chExt cx="0" cy="0"/>
        </a:xfrm>
      </p:grpSpPr>
      <p:pic>
        <p:nvPicPr>
          <p:cNvPr id="675" name="Google Shape;420;p46" descr="Google Shape;420;p46"/>
          <p:cNvPicPr>
            <a:picLocks noChangeAspect="1"/>
          </p:cNvPicPr>
          <p:nvPr/>
        </p:nvPicPr>
        <p:blipFill>
          <a:blip r:embed="rId2"/>
          <a:stretch>
            <a:fillRect/>
          </a:stretch>
        </p:blipFill>
        <p:spPr>
          <a:xfrm>
            <a:off x="0" y="-2"/>
            <a:ext cx="9151147" cy="5229228"/>
          </a:xfrm>
          <a:prstGeom prst="rect">
            <a:avLst/>
          </a:prstGeom>
          <a:ln w="12700">
            <a:miter lim="400000"/>
          </a:ln>
        </p:spPr>
      </p:pic>
      <p:sp>
        <p:nvSpPr>
          <p:cNvPr id="676" name="Body Level One…"/>
          <p:cNvSpPr txBox="1">
            <a:spLocks noGrp="1"/>
          </p:cNvSpPr>
          <p:nvPr>
            <p:ph type="body" sz="quarter" idx="1"/>
          </p:nvPr>
        </p:nvSpPr>
        <p:spPr>
          <a:xfrm>
            <a:off x="571501" y="2555557"/>
            <a:ext cx="3943501" cy="945001"/>
          </a:xfrm>
          <a:prstGeom prst="rect">
            <a:avLst/>
          </a:prstGeom>
        </p:spPr>
        <p:txBody>
          <a:bodyPr lIns="68550" tIns="68550" rIns="68550" bIns="68550"/>
          <a:lstStyle>
            <a:lvl1pPr marL="355600" indent="-254000">
              <a:lnSpc>
                <a:spcPct val="95000"/>
              </a:lnSpc>
              <a:buClrTx/>
              <a:buSzTx/>
              <a:buFontTx/>
              <a:buNone/>
              <a:defRPr sz="1800">
                <a:solidFill>
                  <a:srgbClr val="FFFFFF"/>
                </a:solidFill>
                <a:latin typeface="Tahoma"/>
                <a:ea typeface="Tahoma"/>
                <a:cs typeface="Tahoma"/>
                <a:sym typeface="Tahoma"/>
              </a:defRPr>
            </a:lvl1pPr>
            <a:lvl2pPr marL="355600" indent="228600">
              <a:lnSpc>
                <a:spcPct val="95000"/>
              </a:lnSpc>
              <a:buClrTx/>
              <a:buSzTx/>
              <a:buFontTx/>
              <a:buNone/>
              <a:defRPr sz="1800">
                <a:solidFill>
                  <a:srgbClr val="FFFFFF"/>
                </a:solidFill>
                <a:latin typeface="Tahoma"/>
                <a:ea typeface="Tahoma"/>
                <a:cs typeface="Tahoma"/>
                <a:sym typeface="Tahoma"/>
              </a:defRPr>
            </a:lvl2pPr>
            <a:lvl3pPr marL="355600" indent="698500">
              <a:lnSpc>
                <a:spcPct val="95000"/>
              </a:lnSpc>
              <a:buClrTx/>
              <a:buSzTx/>
              <a:buFontTx/>
              <a:buNone/>
              <a:defRPr sz="1800">
                <a:solidFill>
                  <a:srgbClr val="FFFFFF"/>
                </a:solidFill>
                <a:latin typeface="Tahoma"/>
                <a:ea typeface="Tahoma"/>
                <a:cs typeface="Tahoma"/>
                <a:sym typeface="Tahoma"/>
              </a:defRPr>
            </a:lvl3pPr>
            <a:lvl4pPr marL="355600" indent="1168400">
              <a:lnSpc>
                <a:spcPct val="95000"/>
              </a:lnSpc>
              <a:buClrTx/>
              <a:buSzTx/>
              <a:buFontTx/>
              <a:buNone/>
              <a:defRPr sz="1800">
                <a:solidFill>
                  <a:srgbClr val="FFFFFF"/>
                </a:solidFill>
                <a:latin typeface="Tahoma"/>
                <a:ea typeface="Tahoma"/>
                <a:cs typeface="Tahoma"/>
                <a:sym typeface="Tahoma"/>
              </a:defRPr>
            </a:lvl4pPr>
            <a:lvl5pPr marL="355600" indent="1625600">
              <a:lnSpc>
                <a:spcPct val="95000"/>
              </a:lnSpc>
              <a:buClrTx/>
              <a:buSzTx/>
              <a:buFontTx/>
              <a:buNone/>
              <a:defRPr sz="1800">
                <a:solidFill>
                  <a:srgbClr val="FFFFFF"/>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677" name="Title Text"/>
          <p:cNvSpPr txBox="1">
            <a:spLocks noGrp="1"/>
          </p:cNvSpPr>
          <p:nvPr>
            <p:ph type="title"/>
          </p:nvPr>
        </p:nvSpPr>
        <p:spPr>
          <a:xfrm>
            <a:off x="571500" y="1172766"/>
            <a:ext cx="3943500" cy="1383601"/>
          </a:xfrm>
          <a:prstGeom prst="rect">
            <a:avLst/>
          </a:prstGeom>
        </p:spPr>
        <p:txBody>
          <a:bodyPr lIns="68550" tIns="68550" rIns="68550" bIns="68550"/>
          <a:lstStyle>
            <a:lvl1pPr>
              <a:lnSpc>
                <a:spcPct val="95000"/>
              </a:lnSpc>
              <a:defRPr sz="3200">
                <a:solidFill>
                  <a:srgbClr val="FFFFFF"/>
                </a:solidFill>
                <a:latin typeface="Tahoma"/>
                <a:ea typeface="Tahoma"/>
                <a:cs typeface="Tahoma"/>
                <a:sym typeface="Tahoma"/>
              </a:defRPr>
            </a:lvl1pPr>
          </a:lstStyle>
          <a:p>
            <a:r>
              <a:t>Title Text</a:t>
            </a:r>
          </a:p>
        </p:txBody>
      </p:sp>
      <p:sp>
        <p:nvSpPr>
          <p:cNvPr id="678" name="Google Shape;423;p46"/>
          <p:cNvSpPr txBox="1">
            <a:spLocks noGrp="1"/>
          </p:cNvSpPr>
          <p:nvPr>
            <p:ph type="body" sz="quarter" idx="13"/>
          </p:nvPr>
        </p:nvSpPr>
        <p:spPr>
          <a:xfrm>
            <a:off x="571501" y="4045267"/>
            <a:ext cx="3943501" cy="436201"/>
          </a:xfrm>
          <a:prstGeom prst="rect">
            <a:avLst/>
          </a:prstGeom>
        </p:spPr>
        <p:txBody>
          <a:bodyPr lIns="68550" tIns="68550" rIns="68550" bIns="68550"/>
          <a:lstStyle/>
          <a:p>
            <a:pPr marL="228600" indent="0">
              <a:lnSpc>
                <a:spcPct val="104999"/>
              </a:lnSpc>
              <a:buClrTx/>
              <a:buSzTx/>
              <a:buFontTx/>
              <a:buNone/>
              <a:defRPr sz="900">
                <a:solidFill>
                  <a:srgbClr val="000000"/>
                </a:solidFill>
                <a:latin typeface="Tahoma"/>
                <a:ea typeface="Tahoma"/>
                <a:cs typeface="Tahoma"/>
                <a:sym typeface="Tahoma"/>
              </a:defRPr>
            </a:pPr>
            <a:endParaRPr/>
          </a:p>
        </p:txBody>
      </p:sp>
      <p:grpSp>
        <p:nvGrpSpPr>
          <p:cNvPr id="767" name="Google Shape;424;p46"/>
          <p:cNvGrpSpPr/>
          <p:nvPr/>
        </p:nvGrpSpPr>
        <p:grpSpPr>
          <a:xfrm>
            <a:off x="-220725" y="-223107"/>
            <a:ext cx="9625019" cy="5626901"/>
            <a:chOff x="0" y="0"/>
            <a:chExt cx="9625018" cy="5626899"/>
          </a:xfrm>
        </p:grpSpPr>
        <p:grpSp>
          <p:nvGrpSpPr>
            <p:cNvPr id="695" name="Google Shape;425;p46"/>
            <p:cNvGrpSpPr/>
            <p:nvPr/>
          </p:nvGrpSpPr>
          <p:grpSpPr>
            <a:xfrm>
              <a:off x="0" y="223106"/>
              <a:ext cx="174570" cy="5143500"/>
              <a:chOff x="0" y="0"/>
              <a:chExt cx="174569" cy="5143499"/>
            </a:xfrm>
          </p:grpSpPr>
          <p:sp>
            <p:nvSpPr>
              <p:cNvPr id="679" name="Google Shape;426;p46"/>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0" name="Google Shape;427;p46"/>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1" name="Google Shape;428;p46"/>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2" name="Google Shape;429;p46"/>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3" name="Google Shape;430;p46"/>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4" name="Google Shape;431;p46"/>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5" name="Google Shape;432;p46"/>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6" name="Google Shape;433;p46"/>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7" name="Google Shape;434;p46"/>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8" name="Google Shape;435;p46"/>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89" name="Google Shape;436;p46"/>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0" name="Google Shape;437;p46"/>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1" name="Google Shape;438;p46"/>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2" name="Google Shape;439;p46"/>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3" name="Google Shape;440;p46"/>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4" name="Google Shape;441;p46"/>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712" name="Google Shape;442;p46"/>
            <p:cNvGrpSpPr/>
            <p:nvPr/>
          </p:nvGrpSpPr>
          <p:grpSpPr>
            <a:xfrm>
              <a:off x="9450449" y="223106"/>
              <a:ext cx="174570" cy="5143500"/>
              <a:chOff x="0" y="0"/>
              <a:chExt cx="174569" cy="5143499"/>
            </a:xfrm>
          </p:grpSpPr>
          <p:sp>
            <p:nvSpPr>
              <p:cNvPr id="696" name="Google Shape;443;p46"/>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7" name="Google Shape;444;p46"/>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8" name="Google Shape;445;p46"/>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699" name="Google Shape;446;p46"/>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0" name="Google Shape;447;p46"/>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1" name="Google Shape;448;p46"/>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2" name="Google Shape;449;p46"/>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3" name="Google Shape;450;p46"/>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4" name="Google Shape;451;p46"/>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5" name="Google Shape;452;p46"/>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6" name="Google Shape;453;p46"/>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7" name="Google Shape;454;p46"/>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8" name="Google Shape;455;p46"/>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09" name="Google Shape;456;p46"/>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0" name="Google Shape;457;p46"/>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1" name="Google Shape;458;p46"/>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739" name="Google Shape;459;p46"/>
            <p:cNvGrpSpPr/>
            <p:nvPr/>
          </p:nvGrpSpPr>
          <p:grpSpPr>
            <a:xfrm>
              <a:off x="220725" y="-1"/>
              <a:ext cx="9144001" cy="174570"/>
              <a:chOff x="0" y="0"/>
              <a:chExt cx="9143999" cy="174569"/>
            </a:xfrm>
          </p:grpSpPr>
          <p:sp>
            <p:nvSpPr>
              <p:cNvPr id="713" name="Google Shape;460;p46"/>
              <p:cNvSpPr/>
              <p:nvPr/>
            </p:nvSpPr>
            <p:spPr>
              <a:xfrm>
                <a:off x="80057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4" name="Google Shape;461;p46"/>
              <p:cNvSpPr/>
              <p:nvPr/>
            </p:nvSpPr>
            <p:spPr>
              <a:xfrm>
                <a:off x="85724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5" name="Google Shape;462;p46"/>
              <p:cNvSpPr/>
              <p:nvPr/>
            </p:nvSpPr>
            <p:spPr>
              <a:xfrm>
                <a:off x="5726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6" name="Google Shape;463;p46"/>
              <p:cNvSpPr/>
              <p:nvPr/>
            </p:nvSpPr>
            <p:spPr>
              <a:xfrm>
                <a:off x="78914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7" name="Google Shape;464;p46"/>
              <p:cNvSpPr/>
              <p:nvPr/>
            </p:nvSpPr>
            <p:spPr>
              <a:xfrm>
                <a:off x="73294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8" name="Google Shape;465;p46"/>
              <p:cNvSpPr/>
              <p:nvPr/>
            </p:nvSpPr>
            <p:spPr>
              <a:xfrm>
                <a:off x="721756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19" name="Google Shape;466;p46"/>
              <p:cNvSpPr/>
              <p:nvPr/>
            </p:nvSpPr>
            <p:spPr>
              <a:xfrm>
                <a:off x="665321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0" name="Google Shape;467;p46"/>
              <p:cNvSpPr/>
              <p:nvPr/>
            </p:nvSpPr>
            <p:spPr>
              <a:xfrm>
                <a:off x="654129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1" name="Google Shape;468;p46"/>
              <p:cNvSpPr/>
              <p:nvPr/>
            </p:nvSpPr>
            <p:spPr>
              <a:xfrm>
                <a:off x="32777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2" name="Google Shape;469;p46"/>
              <p:cNvSpPr/>
              <p:nvPr/>
            </p:nvSpPr>
            <p:spPr>
              <a:xfrm>
                <a:off x="316587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3" name="Google Shape;470;p46"/>
              <p:cNvSpPr/>
              <p:nvPr/>
            </p:nvSpPr>
            <p:spPr>
              <a:xfrm>
                <a:off x="260389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4" name="Google Shape;471;p46"/>
              <p:cNvSpPr/>
              <p:nvPr/>
            </p:nvSpPr>
            <p:spPr>
              <a:xfrm>
                <a:off x="249197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5" name="Google Shape;472;p46"/>
              <p:cNvSpPr/>
              <p:nvPr/>
            </p:nvSpPr>
            <p:spPr>
              <a:xfrm>
                <a:off x="192762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6" name="Google Shape;473;p46"/>
              <p:cNvSpPr/>
              <p:nvPr/>
            </p:nvSpPr>
            <p:spPr>
              <a:xfrm>
                <a:off x="181570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7" name="Google Shape;474;p46"/>
              <p:cNvSpPr/>
              <p:nvPr/>
            </p:nvSpPr>
            <p:spPr>
              <a:xfrm>
                <a:off x="12537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8" name="Google Shape;475;p46"/>
              <p:cNvSpPr/>
              <p:nvPr/>
            </p:nvSpPr>
            <p:spPr>
              <a:xfrm>
                <a:off x="11394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29" name="Google Shape;476;p46"/>
              <p:cNvSpPr/>
              <p:nvPr/>
            </p:nvSpPr>
            <p:spPr>
              <a:xfrm>
                <a:off x="597931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0" name="Google Shape;477;p46"/>
              <p:cNvSpPr/>
              <p:nvPr/>
            </p:nvSpPr>
            <p:spPr>
              <a:xfrm>
                <a:off x="58673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1" name="Google Shape;478;p46"/>
              <p:cNvSpPr/>
              <p:nvPr/>
            </p:nvSpPr>
            <p:spPr>
              <a:xfrm>
                <a:off x="530304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2" name="Google Shape;479;p46"/>
              <p:cNvSpPr/>
              <p:nvPr/>
            </p:nvSpPr>
            <p:spPr>
              <a:xfrm>
                <a:off x="51911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3" name="Google Shape;480;p46"/>
              <p:cNvSpPr/>
              <p:nvPr/>
            </p:nvSpPr>
            <p:spPr>
              <a:xfrm>
                <a:off x="46291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4" name="Google Shape;481;p46"/>
              <p:cNvSpPr/>
              <p:nvPr/>
            </p:nvSpPr>
            <p:spPr>
              <a:xfrm>
                <a:off x="45148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5" name="Google Shape;482;p46"/>
              <p:cNvSpPr/>
              <p:nvPr/>
            </p:nvSpPr>
            <p:spPr>
              <a:xfrm>
                <a:off x="39540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6" name="Google Shape;483;p46"/>
              <p:cNvSpPr/>
              <p:nvPr/>
            </p:nvSpPr>
            <p:spPr>
              <a:xfrm>
                <a:off x="384214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7" name="Google Shape;484;p46"/>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38" name="Google Shape;485;p46"/>
              <p:cNvSpPr/>
              <p:nvPr/>
            </p:nvSpPr>
            <p:spPr>
              <a:xfrm>
                <a:off x="91439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766" name="Google Shape;486;p46"/>
            <p:cNvGrpSpPr/>
            <p:nvPr/>
          </p:nvGrpSpPr>
          <p:grpSpPr>
            <a:xfrm>
              <a:off x="225488" y="5452330"/>
              <a:ext cx="9146380" cy="174570"/>
              <a:chOff x="0" y="0"/>
              <a:chExt cx="9146379" cy="174569"/>
            </a:xfrm>
          </p:grpSpPr>
          <p:sp>
            <p:nvSpPr>
              <p:cNvPr id="740" name="Google Shape;487;p46"/>
              <p:cNvSpPr/>
              <p:nvPr/>
            </p:nvSpPr>
            <p:spPr>
              <a:xfrm>
                <a:off x="80009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1" name="Google Shape;488;p46"/>
              <p:cNvSpPr/>
              <p:nvPr/>
            </p:nvSpPr>
            <p:spPr>
              <a:xfrm>
                <a:off x="856773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2" name="Google Shape;489;p46"/>
              <p:cNvSpPr/>
              <p:nvPr/>
            </p:nvSpPr>
            <p:spPr>
              <a:xfrm>
                <a:off x="5679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3" name="Google Shape;490;p46"/>
              <p:cNvSpPr/>
              <p:nvPr/>
            </p:nvSpPr>
            <p:spPr>
              <a:xfrm>
                <a:off x="78866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4" name="Google Shape;491;p46"/>
              <p:cNvSpPr/>
              <p:nvPr/>
            </p:nvSpPr>
            <p:spPr>
              <a:xfrm>
                <a:off x="73247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5" name="Google Shape;492;p46"/>
              <p:cNvSpPr/>
              <p:nvPr/>
            </p:nvSpPr>
            <p:spPr>
              <a:xfrm>
                <a:off x="721280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6" name="Google Shape;493;p46"/>
              <p:cNvSpPr/>
              <p:nvPr/>
            </p:nvSpPr>
            <p:spPr>
              <a:xfrm>
                <a:off x="66484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7" name="Google Shape;494;p46"/>
              <p:cNvSpPr/>
              <p:nvPr/>
            </p:nvSpPr>
            <p:spPr>
              <a:xfrm>
                <a:off x="653652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8" name="Google Shape;495;p46"/>
              <p:cNvSpPr/>
              <p:nvPr/>
            </p:nvSpPr>
            <p:spPr>
              <a:xfrm>
                <a:off x="32730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49" name="Google Shape;496;p46"/>
              <p:cNvSpPr/>
              <p:nvPr/>
            </p:nvSpPr>
            <p:spPr>
              <a:xfrm>
                <a:off x="316110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0" name="Google Shape;497;p46"/>
              <p:cNvSpPr/>
              <p:nvPr/>
            </p:nvSpPr>
            <p:spPr>
              <a:xfrm>
                <a:off x="259913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1" name="Google Shape;498;p46"/>
              <p:cNvSpPr/>
              <p:nvPr/>
            </p:nvSpPr>
            <p:spPr>
              <a:xfrm>
                <a:off x="248721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2" name="Google Shape;499;p46"/>
              <p:cNvSpPr/>
              <p:nvPr/>
            </p:nvSpPr>
            <p:spPr>
              <a:xfrm>
                <a:off x="192285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3" name="Google Shape;500;p46"/>
              <p:cNvSpPr/>
              <p:nvPr/>
            </p:nvSpPr>
            <p:spPr>
              <a:xfrm>
                <a:off x="181094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4" name="Google Shape;501;p46"/>
              <p:cNvSpPr/>
              <p:nvPr/>
            </p:nvSpPr>
            <p:spPr>
              <a:xfrm>
                <a:off x="12489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5" name="Google Shape;502;p46"/>
              <p:cNvSpPr/>
              <p:nvPr/>
            </p:nvSpPr>
            <p:spPr>
              <a:xfrm>
                <a:off x="11346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6" name="Google Shape;503;p46"/>
              <p:cNvSpPr/>
              <p:nvPr/>
            </p:nvSpPr>
            <p:spPr>
              <a:xfrm>
                <a:off x="597455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7" name="Google Shape;504;p46"/>
              <p:cNvSpPr/>
              <p:nvPr/>
            </p:nvSpPr>
            <p:spPr>
              <a:xfrm>
                <a:off x="586263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8" name="Google Shape;505;p46"/>
              <p:cNvSpPr/>
              <p:nvPr/>
            </p:nvSpPr>
            <p:spPr>
              <a:xfrm>
                <a:off x="529828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59" name="Google Shape;506;p46"/>
              <p:cNvSpPr/>
              <p:nvPr/>
            </p:nvSpPr>
            <p:spPr>
              <a:xfrm>
                <a:off x="51863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60" name="Google Shape;507;p46"/>
              <p:cNvSpPr/>
              <p:nvPr/>
            </p:nvSpPr>
            <p:spPr>
              <a:xfrm>
                <a:off x="46243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61" name="Google Shape;508;p46"/>
              <p:cNvSpPr/>
              <p:nvPr/>
            </p:nvSpPr>
            <p:spPr>
              <a:xfrm>
                <a:off x="45100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62" name="Google Shape;509;p46"/>
              <p:cNvSpPr/>
              <p:nvPr/>
            </p:nvSpPr>
            <p:spPr>
              <a:xfrm>
                <a:off x="3949302"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63" name="Google Shape;510;p46"/>
              <p:cNvSpPr/>
              <p:nvPr/>
            </p:nvSpPr>
            <p:spPr>
              <a:xfrm>
                <a:off x="383738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64" name="Google Shape;511;p46"/>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765" name="Google Shape;512;p46"/>
              <p:cNvSpPr/>
              <p:nvPr/>
            </p:nvSpPr>
            <p:spPr>
              <a:xfrm>
                <a:off x="914637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pic>
        <p:nvPicPr>
          <p:cNvPr id="768" name="Google Shape;513;p46" descr="Google Shape;513;p46"/>
          <p:cNvPicPr>
            <a:picLocks noChangeAspect="1"/>
          </p:cNvPicPr>
          <p:nvPr/>
        </p:nvPicPr>
        <p:blipFill>
          <a:blip r:embed="rId3"/>
          <a:stretch>
            <a:fillRect/>
          </a:stretch>
        </p:blipFill>
        <p:spPr>
          <a:xfrm>
            <a:off x="578751" y="4735955"/>
            <a:ext cx="2427076" cy="235123"/>
          </a:xfrm>
          <a:prstGeom prst="rect">
            <a:avLst/>
          </a:prstGeom>
          <a:ln w="12700">
            <a:miter lim="400000"/>
          </a:ln>
        </p:spPr>
      </p:pic>
      <p:sp>
        <p:nvSpPr>
          <p:cNvPr id="769"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072675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1_OBJECT">
    <p:spTree>
      <p:nvGrpSpPr>
        <p:cNvPr id="1" name=""/>
        <p:cNvGrpSpPr/>
        <p:nvPr/>
      </p:nvGrpSpPr>
      <p:grpSpPr>
        <a:xfrm>
          <a:off x="0" y="0"/>
          <a:ext cx="0" cy="0"/>
          <a:chOff x="0" y="0"/>
          <a:chExt cx="0" cy="0"/>
        </a:xfrm>
      </p:grpSpPr>
      <p:sp>
        <p:nvSpPr>
          <p:cNvPr id="776"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777"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778"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779" name="Title Text"/>
          <p:cNvSpPr txBox="1">
            <a:spLocks noGrp="1"/>
          </p:cNvSpPr>
          <p:nvPr>
            <p:ph type="title"/>
          </p:nvPr>
        </p:nvSpPr>
        <p:spPr>
          <a:xfrm>
            <a:off x="571950" y="414337"/>
            <a:ext cx="8000101" cy="702001"/>
          </a:xfrm>
          <a:prstGeom prst="rect">
            <a:avLst/>
          </a:prstGeom>
        </p:spPr>
        <p:txBody>
          <a:bodyPr lIns="68550" tIns="68550" rIns="68550" bIns="68550"/>
          <a:lstStyle>
            <a:lvl1pPr>
              <a:lnSpc>
                <a:spcPct val="101000"/>
              </a:lnSpc>
              <a:defRPr sz="2300">
                <a:latin typeface="Tahoma"/>
                <a:ea typeface="Tahoma"/>
                <a:cs typeface="Tahoma"/>
                <a:sym typeface="Tahoma"/>
              </a:defRPr>
            </a:lvl1pPr>
          </a:lstStyle>
          <a:p>
            <a:r>
              <a:t>Title Text</a:t>
            </a:r>
          </a:p>
        </p:txBody>
      </p:sp>
      <p:sp>
        <p:nvSpPr>
          <p:cNvPr id="780" name="Body Level One…"/>
          <p:cNvSpPr txBox="1">
            <a:spLocks noGrp="1"/>
          </p:cNvSpPr>
          <p:nvPr>
            <p:ph type="body" idx="1"/>
          </p:nvPr>
        </p:nvSpPr>
        <p:spPr>
          <a:xfrm>
            <a:off x="571950" y="1245392"/>
            <a:ext cx="8000101" cy="3375001"/>
          </a:xfrm>
          <a:prstGeom prst="rect">
            <a:avLst/>
          </a:prstGeom>
        </p:spPr>
        <p:txBody>
          <a:bodyPr lIns="68550" tIns="68550" rIns="68550" bIns="68550"/>
          <a:lstStyle>
            <a:lvl1pPr indent="-323850">
              <a:lnSpc>
                <a:spcPct val="114000"/>
              </a:lnSpc>
              <a:buClr>
                <a:schemeClr val="accent1"/>
              </a:buClr>
              <a:buSzPts val="1500"/>
              <a:buFont typeface="Tahoma"/>
              <a:buChar char="•"/>
              <a:defRPr sz="1500">
                <a:solidFill>
                  <a:srgbClr val="000000"/>
                </a:solidFill>
                <a:latin typeface="Tahoma"/>
                <a:ea typeface="Tahoma"/>
                <a:cs typeface="Tahoma"/>
                <a:sym typeface="Tahoma"/>
              </a:defRPr>
            </a:lvl1pPr>
            <a:lvl2pPr marL="914400" indent="-355600">
              <a:lnSpc>
                <a:spcPct val="114000"/>
              </a:lnSpc>
              <a:buClr>
                <a:schemeClr val="accent1"/>
              </a:buClr>
              <a:buSzPts val="1500"/>
              <a:buFont typeface="Tahoma"/>
              <a:buChar char="•"/>
              <a:defRPr sz="1500">
                <a:solidFill>
                  <a:srgbClr val="000000"/>
                </a:solidFill>
                <a:latin typeface="Tahoma"/>
                <a:ea typeface="Tahoma"/>
                <a:cs typeface="Tahoma"/>
                <a:sym typeface="Tahoma"/>
              </a:defRPr>
            </a:lvl2pPr>
            <a:lvl3pPr marL="1396092" indent="-367392">
              <a:lnSpc>
                <a:spcPct val="114000"/>
              </a:lnSpc>
              <a:buClr>
                <a:schemeClr val="accent1"/>
              </a:buClr>
              <a:buSzPts val="1500"/>
              <a:buFont typeface="Tahoma"/>
              <a:buChar char="•"/>
              <a:defRPr sz="1500">
                <a:solidFill>
                  <a:srgbClr val="000000"/>
                </a:solidFill>
                <a:latin typeface="Tahoma"/>
                <a:ea typeface="Tahoma"/>
                <a:cs typeface="Tahoma"/>
                <a:sym typeface="Tahoma"/>
              </a:defRPr>
            </a:lvl3pPr>
            <a:lvl4pPr marL="1853292" indent="-367392">
              <a:lnSpc>
                <a:spcPct val="114000"/>
              </a:lnSpc>
              <a:buClr>
                <a:schemeClr val="accent1"/>
              </a:buClr>
              <a:buSzPts val="1500"/>
              <a:buFont typeface="Tahoma"/>
              <a:buChar char="•"/>
              <a:defRPr sz="1500">
                <a:solidFill>
                  <a:srgbClr val="000000"/>
                </a:solidFill>
                <a:latin typeface="Tahoma"/>
                <a:ea typeface="Tahoma"/>
                <a:cs typeface="Tahoma"/>
                <a:sym typeface="Tahoma"/>
              </a:defRPr>
            </a:lvl4pPr>
            <a:lvl5pPr marL="2368550" indent="-412750">
              <a:lnSpc>
                <a:spcPct val="114000"/>
              </a:lnSpc>
              <a:buClr>
                <a:schemeClr val="accent1"/>
              </a:buClr>
              <a:buSzPts val="1500"/>
              <a:buFont typeface="Tahoma"/>
              <a:buChar char="–"/>
              <a:defRPr sz="1500">
                <a:solidFill>
                  <a:srgbClr val="000000"/>
                </a:solidFill>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781" name="Slide Number"/>
          <p:cNvSpPr txBox="1">
            <a:spLocks noGrp="1"/>
          </p:cNvSpPr>
          <p:nvPr>
            <p:ph type="sldNum" sz="quarter" idx="2"/>
          </p:nvPr>
        </p:nvSpPr>
        <p:spPr>
          <a:xfrm>
            <a:off x="8413831" y="4836446"/>
            <a:ext cx="153964" cy="135546"/>
          </a:xfrm>
          <a:prstGeom prst="rect">
            <a:avLst/>
          </a:prstGeom>
        </p:spPr>
        <p:txBody>
          <a:bodyPr lIns="0" tIns="0" rIns="0" bIns="0"/>
          <a:lstStyle/>
          <a:p>
            <a:fld id="{86CB4B4D-7CA3-9044-876B-883B54F8677D}" type="slidenum">
              <a:t>‹#›</a:t>
            </a:fld>
            <a:endParaRPr/>
          </a:p>
        </p:txBody>
      </p:sp>
      <p:sp>
        <p:nvSpPr>
          <p:cNvPr id="782" name="Google Shape;519;p47"/>
          <p:cNvSpPr txBox="1"/>
          <p:nvPr/>
        </p:nvSpPr>
        <p:spPr>
          <a:xfrm>
            <a:off x="8367751" y="4840719"/>
            <a:ext cx="47101"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algn="r">
              <a:defRPr sz="800">
                <a:latin typeface="Tahoma"/>
                <a:ea typeface="Tahoma"/>
                <a:cs typeface="Tahoma"/>
                <a:sym typeface="Tahoma"/>
              </a:defRPr>
            </a:lvl1pPr>
          </a:lstStyle>
          <a:p>
            <a:r>
              <a:t>|</a:t>
            </a:r>
          </a:p>
        </p:txBody>
      </p:sp>
    </p:spTree>
    <p:extLst>
      <p:ext uri="{BB962C8B-B14F-4D97-AF65-F5344CB8AC3E}">
        <p14:creationId xmlns:p14="http://schemas.microsoft.com/office/powerpoint/2010/main" val="74447030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1_final slide dark blue">
    <p:bg>
      <p:bgPr>
        <a:solidFill>
          <a:srgbClr val="0F1941"/>
        </a:solidFill>
        <a:effectLst/>
      </p:bgPr>
    </p:bg>
    <p:spTree>
      <p:nvGrpSpPr>
        <p:cNvPr id="1" name=""/>
        <p:cNvGrpSpPr/>
        <p:nvPr/>
      </p:nvGrpSpPr>
      <p:grpSpPr>
        <a:xfrm>
          <a:off x="0" y="0"/>
          <a:ext cx="0" cy="0"/>
          <a:chOff x="0" y="0"/>
          <a:chExt cx="0" cy="0"/>
        </a:xfrm>
      </p:grpSpPr>
      <p:grpSp>
        <p:nvGrpSpPr>
          <p:cNvPr id="811" name="Google Shape;521;p48"/>
          <p:cNvGrpSpPr/>
          <p:nvPr/>
        </p:nvGrpSpPr>
        <p:grpSpPr>
          <a:xfrm>
            <a:off x="573881" y="683419"/>
            <a:ext cx="7765257" cy="3662363"/>
            <a:chOff x="0" y="0"/>
            <a:chExt cx="7765255" cy="3662362"/>
          </a:xfrm>
        </p:grpSpPr>
        <p:sp>
          <p:nvSpPr>
            <p:cNvPr id="789" name="Google Shape;522;p48"/>
            <p:cNvSpPr/>
            <p:nvPr/>
          </p:nvSpPr>
          <p:spPr>
            <a:xfrm>
              <a:off x="0" y="20955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434"/>
                    <a:pt x="6968" y="4763"/>
                    <a:pt x="6968" y="9969"/>
                  </a:cubicBezTo>
                  <a:cubicBezTo>
                    <a:pt x="6968" y="21600"/>
                    <a:pt x="6968" y="21600"/>
                    <a:pt x="6968" y="21600"/>
                  </a:cubicBezTo>
                  <a:cubicBezTo>
                    <a:pt x="0" y="21600"/>
                    <a:pt x="0" y="21600"/>
                    <a:pt x="0" y="21600"/>
                  </a:cubicBezTo>
                  <a:lnTo>
                    <a:pt x="0" y="332"/>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0" name="Google Shape;523;p48"/>
            <p:cNvSpPr/>
            <p:nvPr/>
          </p:nvSpPr>
          <p:spPr>
            <a:xfrm>
              <a:off x="216693"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9009"/>
                    <a:pt x="13465" y="9009"/>
                  </a:cubicBezTo>
                  <a:cubicBezTo>
                    <a:pt x="17392" y="9009"/>
                    <a:pt x="17392" y="9009"/>
                    <a:pt x="17392" y="9009"/>
                  </a:cubicBezTo>
                  <a:cubicBezTo>
                    <a:pt x="17392" y="7489"/>
                    <a:pt x="17392" y="7489"/>
                    <a:pt x="17392" y="7489"/>
                  </a:cubicBezTo>
                  <a:cubicBezTo>
                    <a:pt x="17392" y="4125"/>
                    <a:pt x="15709" y="2714"/>
                    <a:pt x="11642" y="2714"/>
                  </a:cubicBezTo>
                  <a:cubicBezTo>
                    <a:pt x="7854" y="2714"/>
                    <a:pt x="5751" y="3907"/>
                    <a:pt x="5330" y="6512"/>
                  </a:cubicBezTo>
                  <a:cubicBezTo>
                    <a:pt x="1122" y="6512"/>
                    <a:pt x="1122" y="6512"/>
                    <a:pt x="1122" y="6512"/>
                  </a:cubicBezTo>
                  <a:cubicBezTo>
                    <a:pt x="1683" y="1737"/>
                    <a:pt x="6592" y="0"/>
                    <a:pt x="11782" y="0"/>
                  </a:cubicBezTo>
                  <a:cubicBezTo>
                    <a:pt x="16971" y="0"/>
                    <a:pt x="21600" y="1628"/>
                    <a:pt x="21600" y="7489"/>
                  </a:cubicBezTo>
                  <a:cubicBezTo>
                    <a:pt x="21600" y="21166"/>
                    <a:pt x="21600" y="21166"/>
                    <a:pt x="21600" y="21166"/>
                  </a:cubicBezTo>
                  <a:cubicBezTo>
                    <a:pt x="17392" y="21166"/>
                    <a:pt x="17392" y="21166"/>
                    <a:pt x="17392" y="21166"/>
                  </a:cubicBezTo>
                  <a:cubicBezTo>
                    <a:pt x="17392" y="18561"/>
                    <a:pt x="17392" y="18561"/>
                    <a:pt x="17392" y="18561"/>
                  </a:cubicBezTo>
                  <a:cubicBezTo>
                    <a:pt x="15288" y="20514"/>
                    <a:pt x="12904" y="21600"/>
                    <a:pt x="8977" y="21600"/>
                  </a:cubicBezTo>
                  <a:cubicBezTo>
                    <a:pt x="3927" y="21600"/>
                    <a:pt x="0" y="19755"/>
                    <a:pt x="0" y="15413"/>
                  </a:cubicBezTo>
                  <a:close/>
                  <a:moveTo>
                    <a:pt x="17392" y="13893"/>
                  </a:moveTo>
                  <a:cubicBezTo>
                    <a:pt x="17392" y="11288"/>
                    <a:pt x="17392" y="11288"/>
                    <a:pt x="17392" y="11288"/>
                  </a:cubicBezTo>
                  <a:cubicBezTo>
                    <a:pt x="13605" y="11288"/>
                    <a:pt x="13605" y="11288"/>
                    <a:pt x="13605" y="11288"/>
                  </a:cubicBezTo>
                  <a:cubicBezTo>
                    <a:pt x="8275" y="11288"/>
                    <a:pt x="4208" y="12374"/>
                    <a:pt x="4208" y="15413"/>
                  </a:cubicBezTo>
                  <a:cubicBezTo>
                    <a:pt x="4208" y="17584"/>
                    <a:pt x="5610" y="18995"/>
                    <a:pt x="9397" y="18995"/>
                  </a:cubicBezTo>
                  <a:cubicBezTo>
                    <a:pt x="13886" y="18995"/>
                    <a:pt x="17392" y="17150"/>
                    <a:pt x="17392" y="13893"/>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1" name="Google Shape;524;p48"/>
            <p:cNvSpPr/>
            <p:nvPr/>
          </p:nvSpPr>
          <p:spPr>
            <a:xfrm>
              <a:off x="631031" y="20955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4185" y="332"/>
                    <a:pt x="4185" y="332"/>
                    <a:pt x="4185" y="332"/>
                  </a:cubicBezTo>
                  <a:cubicBezTo>
                    <a:pt x="4185" y="3766"/>
                    <a:pt x="4185" y="3766"/>
                    <a:pt x="4185" y="3766"/>
                  </a:cubicBezTo>
                  <a:cubicBezTo>
                    <a:pt x="5400" y="1772"/>
                    <a:pt x="8235" y="0"/>
                    <a:pt x="12555" y="0"/>
                  </a:cubicBezTo>
                  <a:cubicBezTo>
                    <a:pt x="17820" y="0"/>
                    <a:pt x="21600" y="2437"/>
                    <a:pt x="21600" y="8640"/>
                  </a:cubicBezTo>
                  <a:cubicBezTo>
                    <a:pt x="21600" y="21600"/>
                    <a:pt x="21600" y="21600"/>
                    <a:pt x="21600" y="21600"/>
                  </a:cubicBezTo>
                  <a:cubicBezTo>
                    <a:pt x="17550" y="21600"/>
                    <a:pt x="17550" y="21600"/>
                    <a:pt x="17550" y="21600"/>
                  </a:cubicBezTo>
                  <a:cubicBezTo>
                    <a:pt x="17550" y="8308"/>
                    <a:pt x="17550" y="8308"/>
                    <a:pt x="17550" y="8308"/>
                  </a:cubicBezTo>
                  <a:cubicBezTo>
                    <a:pt x="17550" y="4652"/>
                    <a:pt x="15525" y="2991"/>
                    <a:pt x="11340" y="2991"/>
                  </a:cubicBezTo>
                  <a:cubicBezTo>
                    <a:pt x="7560" y="2991"/>
                    <a:pt x="4185" y="4985"/>
                    <a:pt x="4185" y="8751"/>
                  </a:cubicBezTo>
                  <a:cubicBezTo>
                    <a:pt x="4185" y="21600"/>
                    <a:pt x="4185" y="21600"/>
                    <a:pt x="4185" y="21600"/>
                  </a:cubicBezTo>
                  <a:cubicBezTo>
                    <a:pt x="0" y="21600"/>
                    <a:pt x="0" y="21600"/>
                    <a:pt x="0" y="21600"/>
                  </a:cubicBezTo>
                  <a:lnTo>
                    <a:pt x="0" y="332"/>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2" name="Google Shape;525;p48"/>
            <p:cNvSpPr/>
            <p:nvPr/>
          </p:nvSpPr>
          <p:spPr>
            <a:xfrm>
              <a:off x="1048940" y="0"/>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375"/>
                  </a:moveTo>
                  <a:cubicBezTo>
                    <a:pt x="0" y="14149"/>
                    <a:pt x="0" y="14149"/>
                    <a:pt x="0" y="14149"/>
                  </a:cubicBezTo>
                  <a:cubicBezTo>
                    <a:pt x="0" y="9784"/>
                    <a:pt x="4367" y="6623"/>
                    <a:pt x="10623" y="6623"/>
                  </a:cubicBezTo>
                  <a:cubicBezTo>
                    <a:pt x="14400" y="6623"/>
                    <a:pt x="16761" y="7827"/>
                    <a:pt x="18059" y="9182"/>
                  </a:cubicBezTo>
                  <a:cubicBezTo>
                    <a:pt x="18059" y="0"/>
                    <a:pt x="18059" y="0"/>
                    <a:pt x="18059" y="0"/>
                  </a:cubicBezTo>
                  <a:cubicBezTo>
                    <a:pt x="21600" y="0"/>
                    <a:pt x="21600" y="0"/>
                    <a:pt x="21600" y="0"/>
                  </a:cubicBezTo>
                  <a:cubicBezTo>
                    <a:pt x="21600" y="21299"/>
                    <a:pt x="21600" y="21299"/>
                    <a:pt x="21600" y="21299"/>
                  </a:cubicBezTo>
                  <a:cubicBezTo>
                    <a:pt x="18059" y="21299"/>
                    <a:pt x="18059" y="21299"/>
                    <a:pt x="18059" y="21299"/>
                  </a:cubicBezTo>
                  <a:cubicBezTo>
                    <a:pt x="18059" y="18815"/>
                    <a:pt x="18059" y="18815"/>
                    <a:pt x="18059" y="18815"/>
                  </a:cubicBezTo>
                  <a:cubicBezTo>
                    <a:pt x="16761" y="20245"/>
                    <a:pt x="13574" y="21600"/>
                    <a:pt x="10269" y="21600"/>
                  </a:cubicBezTo>
                  <a:cubicBezTo>
                    <a:pt x="4367" y="21600"/>
                    <a:pt x="0" y="18890"/>
                    <a:pt x="0" y="14375"/>
                  </a:cubicBezTo>
                  <a:close/>
                  <a:moveTo>
                    <a:pt x="18177" y="14224"/>
                  </a:moveTo>
                  <a:cubicBezTo>
                    <a:pt x="18177" y="13999"/>
                    <a:pt x="18177" y="13999"/>
                    <a:pt x="18177" y="13999"/>
                  </a:cubicBezTo>
                  <a:cubicBezTo>
                    <a:pt x="18177" y="10311"/>
                    <a:pt x="15344" y="8504"/>
                    <a:pt x="10977" y="8504"/>
                  </a:cubicBezTo>
                  <a:cubicBezTo>
                    <a:pt x="6492" y="8504"/>
                    <a:pt x="3777" y="10536"/>
                    <a:pt x="3777" y="14074"/>
                  </a:cubicBezTo>
                  <a:cubicBezTo>
                    <a:pt x="3777" y="14300"/>
                    <a:pt x="3777" y="14300"/>
                    <a:pt x="3777" y="14300"/>
                  </a:cubicBezTo>
                  <a:cubicBezTo>
                    <a:pt x="3777" y="17912"/>
                    <a:pt x="6846" y="19643"/>
                    <a:pt x="10623" y="19643"/>
                  </a:cubicBezTo>
                  <a:cubicBezTo>
                    <a:pt x="14872" y="19643"/>
                    <a:pt x="18177" y="17912"/>
                    <a:pt x="18177" y="14224"/>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3" name="Google Shape;526;p48"/>
            <p:cNvSpPr/>
            <p:nvPr/>
          </p:nvSpPr>
          <p:spPr>
            <a:xfrm>
              <a:off x="1525190"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4762"/>
                  </a:moveTo>
                  <a:cubicBezTo>
                    <a:pt x="4320" y="14762"/>
                    <a:pt x="4320" y="14762"/>
                    <a:pt x="4320" y="14762"/>
                  </a:cubicBezTo>
                  <a:cubicBezTo>
                    <a:pt x="4767" y="17258"/>
                    <a:pt x="6554" y="18778"/>
                    <a:pt x="11172" y="18778"/>
                  </a:cubicBezTo>
                  <a:cubicBezTo>
                    <a:pt x="15492" y="18778"/>
                    <a:pt x="17280" y="17801"/>
                    <a:pt x="17280" y="15522"/>
                  </a:cubicBezTo>
                  <a:cubicBezTo>
                    <a:pt x="17280" y="13351"/>
                    <a:pt x="15045" y="12591"/>
                    <a:pt x="10725" y="12048"/>
                  </a:cubicBezTo>
                  <a:cubicBezTo>
                    <a:pt x="3277" y="10963"/>
                    <a:pt x="745" y="9552"/>
                    <a:pt x="745" y="5861"/>
                  </a:cubicBezTo>
                  <a:cubicBezTo>
                    <a:pt x="745" y="1954"/>
                    <a:pt x="5959" y="0"/>
                    <a:pt x="10428" y="0"/>
                  </a:cubicBezTo>
                  <a:cubicBezTo>
                    <a:pt x="15492" y="0"/>
                    <a:pt x="19961" y="1520"/>
                    <a:pt x="20706" y="6078"/>
                  </a:cubicBezTo>
                  <a:cubicBezTo>
                    <a:pt x="16386" y="6078"/>
                    <a:pt x="16386" y="6078"/>
                    <a:pt x="16386" y="6078"/>
                  </a:cubicBezTo>
                  <a:cubicBezTo>
                    <a:pt x="15641" y="3799"/>
                    <a:pt x="14003" y="2714"/>
                    <a:pt x="10279" y="2714"/>
                  </a:cubicBezTo>
                  <a:cubicBezTo>
                    <a:pt x="7001" y="2714"/>
                    <a:pt x="4916" y="3907"/>
                    <a:pt x="4916" y="5753"/>
                  </a:cubicBezTo>
                  <a:cubicBezTo>
                    <a:pt x="4916" y="7598"/>
                    <a:pt x="6405" y="8358"/>
                    <a:pt x="11619" y="9009"/>
                  </a:cubicBezTo>
                  <a:cubicBezTo>
                    <a:pt x="17429" y="9877"/>
                    <a:pt x="21600" y="10854"/>
                    <a:pt x="21600" y="15196"/>
                  </a:cubicBezTo>
                  <a:cubicBezTo>
                    <a:pt x="21600" y="18995"/>
                    <a:pt x="18174" y="21600"/>
                    <a:pt x="11172" y="21600"/>
                  </a:cubicBezTo>
                  <a:cubicBezTo>
                    <a:pt x="4320" y="21600"/>
                    <a:pt x="149" y="19103"/>
                    <a:pt x="0" y="14762"/>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4" name="Google Shape;527;p48"/>
            <p:cNvSpPr/>
            <p:nvPr/>
          </p:nvSpPr>
          <p:spPr>
            <a:xfrm>
              <a:off x="1869281" y="114300"/>
              <a:ext cx="357188" cy="714376"/>
            </a:xfrm>
            <a:custGeom>
              <a:avLst/>
              <a:gdLst/>
              <a:ahLst/>
              <a:cxnLst>
                <a:cxn ang="0">
                  <a:pos x="wd2" y="hd2"/>
                </a:cxn>
                <a:cxn ang="5400000">
                  <a:pos x="wd2" y="hd2"/>
                </a:cxn>
                <a:cxn ang="10800000">
                  <a:pos x="wd2" y="hd2"/>
                </a:cxn>
                <a:cxn ang="16200000">
                  <a:pos x="wd2" y="hd2"/>
                </a:cxn>
              </a:cxnLst>
              <a:rect l="0" t="0" r="r" b="b"/>
              <a:pathLst>
                <a:path w="21600" h="21600" extrusionOk="0">
                  <a:moveTo>
                    <a:pt x="5706" y="16971"/>
                  </a:moveTo>
                  <a:cubicBezTo>
                    <a:pt x="5706" y="6262"/>
                    <a:pt x="5706" y="6262"/>
                    <a:pt x="5706" y="6262"/>
                  </a:cubicBezTo>
                  <a:cubicBezTo>
                    <a:pt x="0" y="6262"/>
                    <a:pt x="0" y="6262"/>
                    <a:pt x="0" y="6262"/>
                  </a:cubicBezTo>
                  <a:cubicBezTo>
                    <a:pt x="0" y="3902"/>
                    <a:pt x="0" y="3902"/>
                    <a:pt x="0" y="3902"/>
                  </a:cubicBezTo>
                  <a:cubicBezTo>
                    <a:pt x="5706" y="3902"/>
                    <a:pt x="5706" y="3902"/>
                    <a:pt x="5706" y="3902"/>
                  </a:cubicBezTo>
                  <a:cubicBezTo>
                    <a:pt x="5706" y="0"/>
                    <a:pt x="5706" y="0"/>
                    <a:pt x="5706" y="0"/>
                  </a:cubicBezTo>
                  <a:cubicBezTo>
                    <a:pt x="11819" y="0"/>
                    <a:pt x="11819" y="0"/>
                    <a:pt x="11819" y="0"/>
                  </a:cubicBezTo>
                  <a:cubicBezTo>
                    <a:pt x="11819" y="3902"/>
                    <a:pt x="11819" y="3902"/>
                    <a:pt x="11819" y="3902"/>
                  </a:cubicBezTo>
                  <a:cubicBezTo>
                    <a:pt x="20989" y="3902"/>
                    <a:pt x="20989" y="3902"/>
                    <a:pt x="20989" y="3902"/>
                  </a:cubicBezTo>
                  <a:cubicBezTo>
                    <a:pt x="20989" y="6262"/>
                    <a:pt x="20989" y="6262"/>
                    <a:pt x="20989" y="6262"/>
                  </a:cubicBezTo>
                  <a:cubicBezTo>
                    <a:pt x="11819" y="6262"/>
                    <a:pt x="11819" y="6262"/>
                    <a:pt x="11819" y="6262"/>
                  </a:cubicBezTo>
                  <a:cubicBezTo>
                    <a:pt x="11819" y="16699"/>
                    <a:pt x="11819" y="16699"/>
                    <a:pt x="11819" y="16699"/>
                  </a:cubicBezTo>
                  <a:cubicBezTo>
                    <a:pt x="11819" y="18423"/>
                    <a:pt x="13653" y="19240"/>
                    <a:pt x="16709" y="19240"/>
                  </a:cubicBezTo>
                  <a:cubicBezTo>
                    <a:pt x="18747" y="19240"/>
                    <a:pt x="20174" y="19149"/>
                    <a:pt x="21600" y="18877"/>
                  </a:cubicBezTo>
                  <a:cubicBezTo>
                    <a:pt x="21600" y="21237"/>
                    <a:pt x="21600" y="21237"/>
                    <a:pt x="21600" y="21237"/>
                  </a:cubicBezTo>
                  <a:cubicBezTo>
                    <a:pt x="20377" y="21418"/>
                    <a:pt x="18747" y="21600"/>
                    <a:pt x="16302" y="21600"/>
                  </a:cubicBezTo>
                  <a:cubicBezTo>
                    <a:pt x="9170" y="21600"/>
                    <a:pt x="5706" y="19694"/>
                    <a:pt x="5706" y="16971"/>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5" name="Google Shape;528;p48"/>
            <p:cNvSpPr/>
            <p:nvPr/>
          </p:nvSpPr>
          <p:spPr>
            <a:xfrm>
              <a:off x="2143124" y="20955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9009"/>
                    <a:pt x="13465" y="9009"/>
                  </a:cubicBezTo>
                  <a:cubicBezTo>
                    <a:pt x="17252" y="9009"/>
                    <a:pt x="17252" y="9009"/>
                    <a:pt x="17252" y="9009"/>
                  </a:cubicBezTo>
                  <a:cubicBezTo>
                    <a:pt x="17252" y="7489"/>
                    <a:pt x="17252" y="7489"/>
                    <a:pt x="17252" y="7489"/>
                  </a:cubicBezTo>
                  <a:cubicBezTo>
                    <a:pt x="17252" y="4125"/>
                    <a:pt x="15709" y="2714"/>
                    <a:pt x="11501" y="2714"/>
                  </a:cubicBezTo>
                  <a:cubicBezTo>
                    <a:pt x="7854" y="2714"/>
                    <a:pt x="5751" y="3907"/>
                    <a:pt x="5330" y="6512"/>
                  </a:cubicBezTo>
                  <a:cubicBezTo>
                    <a:pt x="1122" y="6512"/>
                    <a:pt x="1122" y="6512"/>
                    <a:pt x="1122" y="6512"/>
                  </a:cubicBezTo>
                  <a:cubicBezTo>
                    <a:pt x="1683" y="1737"/>
                    <a:pt x="6592" y="0"/>
                    <a:pt x="11782" y="0"/>
                  </a:cubicBezTo>
                  <a:cubicBezTo>
                    <a:pt x="16831" y="0"/>
                    <a:pt x="21600" y="1628"/>
                    <a:pt x="21600" y="7489"/>
                  </a:cubicBezTo>
                  <a:cubicBezTo>
                    <a:pt x="21600" y="21166"/>
                    <a:pt x="21600" y="21166"/>
                    <a:pt x="21600" y="21166"/>
                  </a:cubicBezTo>
                  <a:cubicBezTo>
                    <a:pt x="17252" y="21166"/>
                    <a:pt x="17252" y="21166"/>
                    <a:pt x="17252" y="21166"/>
                  </a:cubicBezTo>
                  <a:cubicBezTo>
                    <a:pt x="17252" y="18561"/>
                    <a:pt x="17252" y="18561"/>
                    <a:pt x="17252" y="18561"/>
                  </a:cubicBezTo>
                  <a:cubicBezTo>
                    <a:pt x="15288" y="20514"/>
                    <a:pt x="12904" y="21600"/>
                    <a:pt x="8977" y="21600"/>
                  </a:cubicBezTo>
                  <a:cubicBezTo>
                    <a:pt x="3927" y="21600"/>
                    <a:pt x="0" y="19755"/>
                    <a:pt x="0" y="15413"/>
                  </a:cubicBezTo>
                  <a:close/>
                  <a:moveTo>
                    <a:pt x="17252" y="13893"/>
                  </a:moveTo>
                  <a:cubicBezTo>
                    <a:pt x="17252" y="11288"/>
                    <a:pt x="17252" y="11288"/>
                    <a:pt x="17252" y="11288"/>
                  </a:cubicBezTo>
                  <a:cubicBezTo>
                    <a:pt x="13605" y="11288"/>
                    <a:pt x="13605" y="11288"/>
                    <a:pt x="13605" y="11288"/>
                  </a:cubicBezTo>
                  <a:cubicBezTo>
                    <a:pt x="8135" y="11288"/>
                    <a:pt x="4208" y="12374"/>
                    <a:pt x="4208" y="15413"/>
                  </a:cubicBezTo>
                  <a:cubicBezTo>
                    <a:pt x="4208" y="17584"/>
                    <a:pt x="5610" y="18995"/>
                    <a:pt x="9257" y="18995"/>
                  </a:cubicBezTo>
                  <a:cubicBezTo>
                    <a:pt x="13886" y="18995"/>
                    <a:pt x="17252" y="17150"/>
                    <a:pt x="17252" y="13893"/>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6" name="Google Shape;529;p48"/>
            <p:cNvSpPr/>
            <p:nvPr/>
          </p:nvSpPr>
          <p:spPr>
            <a:xfrm>
              <a:off x="2550318" y="0"/>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375"/>
                  </a:moveTo>
                  <a:cubicBezTo>
                    <a:pt x="0" y="14149"/>
                    <a:pt x="0" y="14149"/>
                    <a:pt x="0" y="14149"/>
                  </a:cubicBezTo>
                  <a:cubicBezTo>
                    <a:pt x="0" y="9784"/>
                    <a:pt x="4367" y="6623"/>
                    <a:pt x="10623" y="6623"/>
                  </a:cubicBezTo>
                  <a:cubicBezTo>
                    <a:pt x="14400" y="6623"/>
                    <a:pt x="16643" y="7827"/>
                    <a:pt x="17941" y="9182"/>
                  </a:cubicBezTo>
                  <a:cubicBezTo>
                    <a:pt x="17941" y="0"/>
                    <a:pt x="17941" y="0"/>
                    <a:pt x="17941" y="0"/>
                  </a:cubicBezTo>
                  <a:cubicBezTo>
                    <a:pt x="21600" y="0"/>
                    <a:pt x="21600" y="0"/>
                    <a:pt x="21600" y="0"/>
                  </a:cubicBezTo>
                  <a:cubicBezTo>
                    <a:pt x="21600" y="21299"/>
                    <a:pt x="21600" y="21299"/>
                    <a:pt x="21600" y="21299"/>
                  </a:cubicBezTo>
                  <a:cubicBezTo>
                    <a:pt x="17941" y="21299"/>
                    <a:pt x="17941" y="21299"/>
                    <a:pt x="17941" y="21299"/>
                  </a:cubicBezTo>
                  <a:cubicBezTo>
                    <a:pt x="17941" y="18815"/>
                    <a:pt x="17941" y="18815"/>
                    <a:pt x="17941" y="18815"/>
                  </a:cubicBezTo>
                  <a:cubicBezTo>
                    <a:pt x="16643" y="20245"/>
                    <a:pt x="13574" y="21600"/>
                    <a:pt x="10269" y="21600"/>
                  </a:cubicBezTo>
                  <a:cubicBezTo>
                    <a:pt x="4249" y="21600"/>
                    <a:pt x="0" y="18890"/>
                    <a:pt x="0" y="14375"/>
                  </a:cubicBezTo>
                  <a:close/>
                  <a:moveTo>
                    <a:pt x="18177" y="14224"/>
                  </a:moveTo>
                  <a:cubicBezTo>
                    <a:pt x="18177" y="13999"/>
                    <a:pt x="18177" y="13999"/>
                    <a:pt x="18177" y="13999"/>
                  </a:cubicBezTo>
                  <a:cubicBezTo>
                    <a:pt x="18177" y="10311"/>
                    <a:pt x="15344" y="8504"/>
                    <a:pt x="10977" y="8504"/>
                  </a:cubicBezTo>
                  <a:cubicBezTo>
                    <a:pt x="6374" y="8504"/>
                    <a:pt x="3777" y="10536"/>
                    <a:pt x="3777" y="14074"/>
                  </a:cubicBezTo>
                  <a:cubicBezTo>
                    <a:pt x="3777" y="14300"/>
                    <a:pt x="3777" y="14300"/>
                    <a:pt x="3777" y="14300"/>
                  </a:cubicBezTo>
                  <a:cubicBezTo>
                    <a:pt x="3777" y="17912"/>
                    <a:pt x="6846" y="19643"/>
                    <a:pt x="10623" y="19643"/>
                  </a:cubicBezTo>
                  <a:cubicBezTo>
                    <a:pt x="14872" y="19643"/>
                    <a:pt x="18177" y="17912"/>
                    <a:pt x="18177" y="14224"/>
                  </a:cubicBez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7" name="Google Shape;530;p48"/>
            <p:cNvSpPr/>
            <p:nvPr/>
          </p:nvSpPr>
          <p:spPr>
            <a:xfrm>
              <a:off x="2586037" y="1350168"/>
              <a:ext cx="357188" cy="714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050" y="0"/>
                    <a:pt x="4050" y="0"/>
                    <a:pt x="4050" y="0"/>
                  </a:cubicBezTo>
                  <a:cubicBezTo>
                    <a:pt x="4050" y="9355"/>
                    <a:pt x="4050" y="9355"/>
                    <a:pt x="4050" y="9355"/>
                  </a:cubicBezTo>
                  <a:cubicBezTo>
                    <a:pt x="5265" y="7986"/>
                    <a:pt x="8235" y="6769"/>
                    <a:pt x="12420" y="6769"/>
                  </a:cubicBezTo>
                  <a:cubicBezTo>
                    <a:pt x="17820" y="6769"/>
                    <a:pt x="21600" y="8442"/>
                    <a:pt x="21600" y="12625"/>
                  </a:cubicBezTo>
                  <a:cubicBezTo>
                    <a:pt x="21600" y="21600"/>
                    <a:pt x="21600" y="21600"/>
                    <a:pt x="21600" y="21600"/>
                  </a:cubicBezTo>
                  <a:cubicBezTo>
                    <a:pt x="17415" y="21600"/>
                    <a:pt x="17415" y="21600"/>
                    <a:pt x="17415" y="21600"/>
                  </a:cubicBezTo>
                  <a:cubicBezTo>
                    <a:pt x="17415" y="12473"/>
                    <a:pt x="17415" y="12473"/>
                    <a:pt x="17415" y="12473"/>
                  </a:cubicBezTo>
                  <a:cubicBezTo>
                    <a:pt x="17415" y="9887"/>
                    <a:pt x="15525" y="8746"/>
                    <a:pt x="11340" y="8746"/>
                  </a:cubicBezTo>
                  <a:cubicBezTo>
                    <a:pt x="7560" y="8746"/>
                    <a:pt x="4050" y="10115"/>
                    <a:pt x="4050" y="12777"/>
                  </a:cubicBezTo>
                  <a:cubicBezTo>
                    <a:pt x="4050" y="21600"/>
                    <a:pt x="4050" y="21600"/>
                    <a:pt x="4050" y="21600"/>
                  </a:cubicBezTo>
                  <a:cubicBezTo>
                    <a:pt x="0" y="21600"/>
                    <a:pt x="0" y="21600"/>
                    <a:pt x="0" y="21600"/>
                  </a:cubicBezTo>
                  <a:lnTo>
                    <a:pt x="0" y="0"/>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8" name="Google Shape;531;p48"/>
            <p:cNvSpPr/>
            <p:nvPr/>
          </p:nvSpPr>
          <p:spPr>
            <a:xfrm>
              <a:off x="3015852" y="1569243"/>
              <a:ext cx="357189" cy="357186"/>
            </a:xfrm>
            <a:custGeom>
              <a:avLst/>
              <a:gdLst/>
              <a:ahLst/>
              <a:cxnLst>
                <a:cxn ang="0">
                  <a:pos x="wd2" y="hd2"/>
                </a:cxn>
                <a:cxn ang="5400000">
                  <a:pos x="wd2" y="hd2"/>
                </a:cxn>
                <a:cxn ang="10800000">
                  <a:pos x="wd2" y="hd2"/>
                </a:cxn>
                <a:cxn ang="16200000">
                  <a:pos x="wd2" y="hd2"/>
                </a:cxn>
              </a:cxnLst>
              <a:rect l="0" t="0" r="r" b="b"/>
              <a:pathLst>
                <a:path w="21600" h="21600" extrusionOk="0">
                  <a:moveTo>
                    <a:pt x="0" y="13445"/>
                  </a:moveTo>
                  <a:cubicBezTo>
                    <a:pt x="0" y="0"/>
                    <a:pt x="0" y="0"/>
                    <a:pt x="0" y="0"/>
                  </a:cubicBezTo>
                  <a:cubicBezTo>
                    <a:pt x="4101" y="0"/>
                    <a:pt x="4101" y="0"/>
                    <a:pt x="4101" y="0"/>
                  </a:cubicBezTo>
                  <a:cubicBezTo>
                    <a:pt x="4101" y="13225"/>
                    <a:pt x="4101" y="13225"/>
                    <a:pt x="4101" y="13225"/>
                  </a:cubicBezTo>
                  <a:cubicBezTo>
                    <a:pt x="4101" y="16971"/>
                    <a:pt x="6152" y="18625"/>
                    <a:pt x="10253" y="18625"/>
                  </a:cubicBezTo>
                  <a:cubicBezTo>
                    <a:pt x="13944" y="18625"/>
                    <a:pt x="17499" y="16641"/>
                    <a:pt x="17499" y="12894"/>
                  </a:cubicBezTo>
                  <a:cubicBezTo>
                    <a:pt x="17499" y="0"/>
                    <a:pt x="17499" y="0"/>
                    <a:pt x="17499" y="0"/>
                  </a:cubicBezTo>
                  <a:cubicBezTo>
                    <a:pt x="21600" y="0"/>
                    <a:pt x="21600" y="0"/>
                    <a:pt x="21600" y="0"/>
                  </a:cubicBezTo>
                  <a:cubicBezTo>
                    <a:pt x="21600" y="21159"/>
                    <a:pt x="21600" y="21159"/>
                    <a:pt x="21600" y="21159"/>
                  </a:cubicBezTo>
                  <a:cubicBezTo>
                    <a:pt x="17499" y="21159"/>
                    <a:pt x="17499" y="21159"/>
                    <a:pt x="17499" y="21159"/>
                  </a:cubicBezTo>
                  <a:cubicBezTo>
                    <a:pt x="17499" y="17853"/>
                    <a:pt x="17499" y="17853"/>
                    <a:pt x="17499" y="17853"/>
                  </a:cubicBezTo>
                  <a:cubicBezTo>
                    <a:pt x="16268" y="19837"/>
                    <a:pt x="13397" y="21600"/>
                    <a:pt x="9159" y="21600"/>
                  </a:cubicBezTo>
                  <a:cubicBezTo>
                    <a:pt x="3964" y="21600"/>
                    <a:pt x="0" y="19286"/>
                    <a:pt x="0" y="13445"/>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799" name="Google Shape;532;p48"/>
            <p:cNvSpPr/>
            <p:nvPr/>
          </p:nvSpPr>
          <p:spPr>
            <a:xfrm>
              <a:off x="3446858" y="1562100"/>
              <a:ext cx="714376"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2444" y="332"/>
                    <a:pt x="2444" y="332"/>
                    <a:pt x="2444" y="332"/>
                  </a:cubicBezTo>
                  <a:cubicBezTo>
                    <a:pt x="2444" y="3655"/>
                    <a:pt x="2444" y="3655"/>
                    <a:pt x="2444" y="3655"/>
                  </a:cubicBezTo>
                  <a:cubicBezTo>
                    <a:pt x="3074" y="1661"/>
                    <a:pt x="4730" y="0"/>
                    <a:pt x="6937" y="0"/>
                  </a:cubicBezTo>
                  <a:cubicBezTo>
                    <a:pt x="8829" y="0"/>
                    <a:pt x="10563" y="1108"/>
                    <a:pt x="11352" y="3988"/>
                  </a:cubicBezTo>
                  <a:cubicBezTo>
                    <a:pt x="12377" y="1218"/>
                    <a:pt x="14663" y="0"/>
                    <a:pt x="16555" y="0"/>
                  </a:cubicBezTo>
                  <a:cubicBezTo>
                    <a:pt x="19235" y="0"/>
                    <a:pt x="21600" y="2215"/>
                    <a:pt x="21600" y="8418"/>
                  </a:cubicBezTo>
                  <a:cubicBezTo>
                    <a:pt x="21600" y="21600"/>
                    <a:pt x="21600" y="21600"/>
                    <a:pt x="21600" y="21600"/>
                  </a:cubicBezTo>
                  <a:cubicBezTo>
                    <a:pt x="19235" y="21600"/>
                    <a:pt x="19235" y="21600"/>
                    <a:pt x="19235" y="21600"/>
                  </a:cubicBezTo>
                  <a:cubicBezTo>
                    <a:pt x="19235" y="8197"/>
                    <a:pt x="19235" y="8197"/>
                    <a:pt x="19235" y="8197"/>
                  </a:cubicBezTo>
                  <a:cubicBezTo>
                    <a:pt x="19235" y="4431"/>
                    <a:pt x="18131" y="2880"/>
                    <a:pt x="16003" y="2880"/>
                  </a:cubicBezTo>
                  <a:cubicBezTo>
                    <a:pt x="14032" y="2880"/>
                    <a:pt x="11982" y="4763"/>
                    <a:pt x="11982" y="8640"/>
                  </a:cubicBezTo>
                  <a:cubicBezTo>
                    <a:pt x="11982" y="21600"/>
                    <a:pt x="11982" y="21600"/>
                    <a:pt x="11982" y="21600"/>
                  </a:cubicBezTo>
                  <a:cubicBezTo>
                    <a:pt x="9617" y="21600"/>
                    <a:pt x="9617" y="21600"/>
                    <a:pt x="9617" y="21600"/>
                  </a:cubicBezTo>
                  <a:cubicBezTo>
                    <a:pt x="9617" y="8197"/>
                    <a:pt x="9617" y="8197"/>
                    <a:pt x="9617" y="8197"/>
                  </a:cubicBezTo>
                  <a:cubicBezTo>
                    <a:pt x="9617" y="4431"/>
                    <a:pt x="8514" y="2880"/>
                    <a:pt x="6385" y="2880"/>
                  </a:cubicBezTo>
                  <a:cubicBezTo>
                    <a:pt x="4414" y="2880"/>
                    <a:pt x="2444" y="4763"/>
                    <a:pt x="2444" y="8640"/>
                  </a:cubicBezTo>
                  <a:cubicBezTo>
                    <a:pt x="2444" y="21600"/>
                    <a:pt x="2444" y="21600"/>
                    <a:pt x="2444"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0" name="Google Shape;533;p48"/>
            <p:cNvSpPr/>
            <p:nvPr/>
          </p:nvSpPr>
          <p:spPr>
            <a:xfrm>
              <a:off x="4148137"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8900"/>
                    <a:pt x="13465" y="8900"/>
                  </a:cubicBezTo>
                  <a:cubicBezTo>
                    <a:pt x="17392" y="8900"/>
                    <a:pt x="17392" y="8900"/>
                    <a:pt x="17392" y="8900"/>
                  </a:cubicBezTo>
                  <a:cubicBezTo>
                    <a:pt x="17392" y="7489"/>
                    <a:pt x="17392" y="7489"/>
                    <a:pt x="17392" y="7489"/>
                  </a:cubicBezTo>
                  <a:cubicBezTo>
                    <a:pt x="17392" y="4125"/>
                    <a:pt x="15709" y="2714"/>
                    <a:pt x="11642" y="2714"/>
                  </a:cubicBezTo>
                  <a:cubicBezTo>
                    <a:pt x="7854" y="2714"/>
                    <a:pt x="5891" y="3907"/>
                    <a:pt x="5470" y="6512"/>
                  </a:cubicBezTo>
                  <a:cubicBezTo>
                    <a:pt x="1122" y="6512"/>
                    <a:pt x="1122" y="6512"/>
                    <a:pt x="1122" y="6512"/>
                  </a:cubicBezTo>
                  <a:cubicBezTo>
                    <a:pt x="1683" y="1737"/>
                    <a:pt x="6592" y="0"/>
                    <a:pt x="11782" y="0"/>
                  </a:cubicBezTo>
                  <a:cubicBezTo>
                    <a:pt x="16971" y="0"/>
                    <a:pt x="21600" y="1628"/>
                    <a:pt x="21600" y="7489"/>
                  </a:cubicBezTo>
                  <a:cubicBezTo>
                    <a:pt x="21600" y="21166"/>
                    <a:pt x="21600" y="21166"/>
                    <a:pt x="21600" y="21166"/>
                  </a:cubicBezTo>
                  <a:cubicBezTo>
                    <a:pt x="17392" y="21166"/>
                    <a:pt x="17392" y="21166"/>
                    <a:pt x="17392" y="21166"/>
                  </a:cubicBezTo>
                  <a:cubicBezTo>
                    <a:pt x="17392" y="18561"/>
                    <a:pt x="17392" y="18561"/>
                    <a:pt x="17392" y="18561"/>
                  </a:cubicBezTo>
                  <a:cubicBezTo>
                    <a:pt x="15429" y="20514"/>
                    <a:pt x="12904" y="21600"/>
                    <a:pt x="8977" y="21600"/>
                  </a:cubicBezTo>
                  <a:cubicBezTo>
                    <a:pt x="4067" y="21600"/>
                    <a:pt x="0" y="19646"/>
                    <a:pt x="0" y="15413"/>
                  </a:cubicBezTo>
                  <a:close/>
                  <a:moveTo>
                    <a:pt x="17392" y="13893"/>
                  </a:moveTo>
                  <a:cubicBezTo>
                    <a:pt x="17392" y="11288"/>
                    <a:pt x="17392" y="11288"/>
                    <a:pt x="17392" y="11288"/>
                  </a:cubicBezTo>
                  <a:cubicBezTo>
                    <a:pt x="13745" y="11288"/>
                    <a:pt x="13745" y="11288"/>
                    <a:pt x="13745" y="11288"/>
                  </a:cubicBezTo>
                  <a:cubicBezTo>
                    <a:pt x="8275" y="11288"/>
                    <a:pt x="4348" y="12374"/>
                    <a:pt x="4348" y="15413"/>
                  </a:cubicBezTo>
                  <a:cubicBezTo>
                    <a:pt x="4348" y="17584"/>
                    <a:pt x="5610" y="18886"/>
                    <a:pt x="9397" y="18886"/>
                  </a:cubicBezTo>
                  <a:cubicBezTo>
                    <a:pt x="13886" y="18886"/>
                    <a:pt x="17392" y="17150"/>
                    <a:pt x="17392" y="1389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1" name="Google Shape;534;p48"/>
            <p:cNvSpPr/>
            <p:nvPr/>
          </p:nvSpPr>
          <p:spPr>
            <a:xfrm>
              <a:off x="4568427" y="1562100"/>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4050" y="332"/>
                    <a:pt x="4050" y="332"/>
                    <a:pt x="4050" y="332"/>
                  </a:cubicBezTo>
                  <a:cubicBezTo>
                    <a:pt x="4050" y="3766"/>
                    <a:pt x="4050" y="3766"/>
                    <a:pt x="4050" y="3766"/>
                  </a:cubicBezTo>
                  <a:cubicBezTo>
                    <a:pt x="5265" y="1772"/>
                    <a:pt x="8100" y="0"/>
                    <a:pt x="12420" y="0"/>
                  </a:cubicBezTo>
                  <a:cubicBezTo>
                    <a:pt x="17820" y="0"/>
                    <a:pt x="21600" y="2437"/>
                    <a:pt x="21600" y="8529"/>
                  </a:cubicBezTo>
                  <a:cubicBezTo>
                    <a:pt x="21600" y="21600"/>
                    <a:pt x="21600" y="21600"/>
                    <a:pt x="21600" y="21600"/>
                  </a:cubicBezTo>
                  <a:cubicBezTo>
                    <a:pt x="17415" y="21600"/>
                    <a:pt x="17415" y="21600"/>
                    <a:pt x="17415" y="21600"/>
                  </a:cubicBezTo>
                  <a:cubicBezTo>
                    <a:pt x="17415" y="8308"/>
                    <a:pt x="17415" y="8308"/>
                    <a:pt x="17415" y="8308"/>
                  </a:cubicBezTo>
                  <a:cubicBezTo>
                    <a:pt x="17415" y="4541"/>
                    <a:pt x="15525" y="2880"/>
                    <a:pt x="11340" y="2880"/>
                  </a:cubicBezTo>
                  <a:cubicBezTo>
                    <a:pt x="7560" y="2880"/>
                    <a:pt x="4050" y="4874"/>
                    <a:pt x="4050" y="8751"/>
                  </a:cubicBezTo>
                  <a:cubicBezTo>
                    <a:pt x="4050" y="21600"/>
                    <a:pt x="4050" y="21600"/>
                    <a:pt x="4050"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2" name="Google Shape;535;p48"/>
            <p:cNvSpPr/>
            <p:nvPr/>
          </p:nvSpPr>
          <p:spPr>
            <a:xfrm>
              <a:off x="5185171" y="1347787"/>
              <a:ext cx="357188" cy="714370"/>
            </a:xfrm>
            <a:custGeom>
              <a:avLst/>
              <a:gdLst/>
              <a:ahLst/>
              <a:cxnLst>
                <a:cxn ang="0">
                  <a:pos x="wd2" y="hd2"/>
                </a:cxn>
                <a:cxn ang="5400000">
                  <a:pos x="wd2" y="hd2"/>
                </a:cxn>
                <a:cxn ang="10800000">
                  <a:pos x="wd2" y="hd2"/>
                </a:cxn>
                <a:cxn ang="16200000">
                  <a:pos x="wd2" y="hd2"/>
                </a:cxn>
              </a:cxnLst>
              <a:rect l="0" t="0" r="r" b="b"/>
              <a:pathLst>
                <a:path w="21600" h="21600" extrusionOk="0">
                  <a:moveTo>
                    <a:pt x="5600" y="9019"/>
                  </a:moveTo>
                  <a:cubicBezTo>
                    <a:pt x="0" y="9019"/>
                    <a:pt x="0" y="9019"/>
                    <a:pt x="0" y="9019"/>
                  </a:cubicBezTo>
                  <a:cubicBezTo>
                    <a:pt x="0" y="7048"/>
                    <a:pt x="0" y="7048"/>
                    <a:pt x="0" y="7048"/>
                  </a:cubicBezTo>
                  <a:cubicBezTo>
                    <a:pt x="5600" y="7048"/>
                    <a:pt x="5600" y="7048"/>
                    <a:pt x="5600" y="7048"/>
                  </a:cubicBezTo>
                  <a:cubicBezTo>
                    <a:pt x="5600" y="4699"/>
                    <a:pt x="5600" y="4699"/>
                    <a:pt x="5600" y="4699"/>
                  </a:cubicBezTo>
                  <a:cubicBezTo>
                    <a:pt x="5600" y="1743"/>
                    <a:pt x="9400" y="0"/>
                    <a:pt x="17000" y="0"/>
                  </a:cubicBezTo>
                  <a:cubicBezTo>
                    <a:pt x="19000" y="0"/>
                    <a:pt x="20000" y="76"/>
                    <a:pt x="21600" y="303"/>
                  </a:cubicBezTo>
                  <a:cubicBezTo>
                    <a:pt x="21600" y="2274"/>
                    <a:pt x="21600" y="2274"/>
                    <a:pt x="21600" y="2274"/>
                  </a:cubicBezTo>
                  <a:cubicBezTo>
                    <a:pt x="20400" y="2046"/>
                    <a:pt x="19000" y="1970"/>
                    <a:pt x="17200" y="1970"/>
                  </a:cubicBezTo>
                  <a:cubicBezTo>
                    <a:pt x="13200" y="1970"/>
                    <a:pt x="11600" y="2956"/>
                    <a:pt x="11600" y="4472"/>
                  </a:cubicBezTo>
                  <a:cubicBezTo>
                    <a:pt x="11600" y="7048"/>
                    <a:pt x="11600" y="7048"/>
                    <a:pt x="11600" y="7048"/>
                  </a:cubicBezTo>
                  <a:cubicBezTo>
                    <a:pt x="21000" y="7048"/>
                    <a:pt x="21000" y="7048"/>
                    <a:pt x="21000" y="7048"/>
                  </a:cubicBezTo>
                  <a:cubicBezTo>
                    <a:pt x="21000" y="9019"/>
                    <a:pt x="21000" y="9019"/>
                    <a:pt x="21000" y="9019"/>
                  </a:cubicBezTo>
                  <a:cubicBezTo>
                    <a:pt x="11600" y="9019"/>
                    <a:pt x="11600" y="9019"/>
                    <a:pt x="11600" y="9019"/>
                  </a:cubicBezTo>
                  <a:cubicBezTo>
                    <a:pt x="11600" y="21600"/>
                    <a:pt x="11600" y="21600"/>
                    <a:pt x="11600" y="21600"/>
                  </a:cubicBezTo>
                  <a:cubicBezTo>
                    <a:pt x="5600" y="21600"/>
                    <a:pt x="5600" y="21600"/>
                    <a:pt x="5600" y="21600"/>
                  </a:cubicBezTo>
                  <a:lnTo>
                    <a:pt x="5600" y="9019"/>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3" name="Google Shape;536;p48"/>
            <p:cNvSpPr/>
            <p:nvPr/>
          </p:nvSpPr>
          <p:spPr>
            <a:xfrm>
              <a:off x="5407818"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0963"/>
                  </a:moveTo>
                  <a:cubicBezTo>
                    <a:pt x="0" y="10637"/>
                    <a:pt x="0" y="10637"/>
                    <a:pt x="0" y="10637"/>
                  </a:cubicBezTo>
                  <a:cubicBezTo>
                    <a:pt x="0" y="4342"/>
                    <a:pt x="4571" y="0"/>
                    <a:pt x="10857" y="0"/>
                  </a:cubicBezTo>
                  <a:cubicBezTo>
                    <a:pt x="17029" y="0"/>
                    <a:pt x="21600" y="4342"/>
                    <a:pt x="21600" y="10637"/>
                  </a:cubicBezTo>
                  <a:cubicBezTo>
                    <a:pt x="21600" y="10854"/>
                    <a:pt x="21600" y="10854"/>
                    <a:pt x="21600" y="10854"/>
                  </a:cubicBezTo>
                  <a:cubicBezTo>
                    <a:pt x="21600" y="17150"/>
                    <a:pt x="17029" y="21600"/>
                    <a:pt x="10743" y="21600"/>
                  </a:cubicBezTo>
                  <a:cubicBezTo>
                    <a:pt x="4457" y="21600"/>
                    <a:pt x="0" y="17041"/>
                    <a:pt x="0" y="10963"/>
                  </a:cubicBezTo>
                  <a:close/>
                  <a:moveTo>
                    <a:pt x="17943" y="10963"/>
                  </a:moveTo>
                  <a:cubicBezTo>
                    <a:pt x="17943" y="10637"/>
                    <a:pt x="17943" y="10637"/>
                    <a:pt x="17943" y="10637"/>
                  </a:cubicBezTo>
                  <a:cubicBezTo>
                    <a:pt x="17943" y="5861"/>
                    <a:pt x="15200" y="2714"/>
                    <a:pt x="10857" y="2714"/>
                  </a:cubicBezTo>
                  <a:cubicBezTo>
                    <a:pt x="6400" y="2714"/>
                    <a:pt x="3657" y="5861"/>
                    <a:pt x="3657" y="10637"/>
                  </a:cubicBezTo>
                  <a:cubicBezTo>
                    <a:pt x="3657" y="10963"/>
                    <a:pt x="3657" y="10963"/>
                    <a:pt x="3657" y="10963"/>
                  </a:cubicBezTo>
                  <a:cubicBezTo>
                    <a:pt x="3657" y="15739"/>
                    <a:pt x="6400" y="18778"/>
                    <a:pt x="10857" y="18778"/>
                  </a:cubicBezTo>
                  <a:cubicBezTo>
                    <a:pt x="15200" y="18778"/>
                    <a:pt x="17943" y="15630"/>
                    <a:pt x="17943" y="1096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4" name="Google Shape;537;p48"/>
            <p:cNvSpPr/>
            <p:nvPr/>
          </p:nvSpPr>
          <p:spPr>
            <a:xfrm>
              <a:off x="5910262"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323"/>
                    <a:pt x="6968" y="4652"/>
                    <a:pt x="6968" y="9969"/>
                  </a:cubicBezTo>
                  <a:cubicBezTo>
                    <a:pt x="6968" y="21600"/>
                    <a:pt x="6968" y="21600"/>
                    <a:pt x="6968"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5" name="Google Shape;538;p48"/>
            <p:cNvSpPr/>
            <p:nvPr/>
          </p:nvSpPr>
          <p:spPr>
            <a:xfrm>
              <a:off x="6160293" y="1569243"/>
              <a:ext cx="714376" cy="3571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35" y="0"/>
                  </a:lnTo>
                  <a:lnTo>
                    <a:pt x="6188" y="17438"/>
                  </a:lnTo>
                  <a:lnTo>
                    <a:pt x="9862" y="0"/>
                  </a:lnTo>
                  <a:lnTo>
                    <a:pt x="12018" y="0"/>
                  </a:lnTo>
                  <a:lnTo>
                    <a:pt x="15531" y="17438"/>
                  </a:lnTo>
                  <a:lnTo>
                    <a:pt x="19124" y="0"/>
                  </a:lnTo>
                  <a:lnTo>
                    <a:pt x="21600" y="0"/>
                  </a:lnTo>
                  <a:lnTo>
                    <a:pt x="16809" y="21600"/>
                  </a:lnTo>
                  <a:lnTo>
                    <a:pt x="14094" y="21600"/>
                  </a:lnTo>
                  <a:lnTo>
                    <a:pt x="10900" y="5400"/>
                  </a:lnTo>
                  <a:lnTo>
                    <a:pt x="7306" y="21600"/>
                  </a:lnTo>
                  <a:lnTo>
                    <a:pt x="4671" y="21600"/>
                  </a:lnTo>
                  <a:lnTo>
                    <a:pt x="0" y="0"/>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6" name="Google Shape;539;p48"/>
            <p:cNvSpPr/>
            <p:nvPr/>
          </p:nvSpPr>
          <p:spPr>
            <a:xfrm>
              <a:off x="6785371"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15413"/>
                  </a:moveTo>
                  <a:cubicBezTo>
                    <a:pt x="0" y="10637"/>
                    <a:pt x="6592" y="8900"/>
                    <a:pt x="13465" y="8900"/>
                  </a:cubicBezTo>
                  <a:cubicBezTo>
                    <a:pt x="17252" y="8900"/>
                    <a:pt x="17252" y="8900"/>
                    <a:pt x="17252" y="8900"/>
                  </a:cubicBezTo>
                  <a:cubicBezTo>
                    <a:pt x="17252" y="7489"/>
                    <a:pt x="17252" y="7489"/>
                    <a:pt x="17252" y="7489"/>
                  </a:cubicBezTo>
                  <a:cubicBezTo>
                    <a:pt x="17252" y="4125"/>
                    <a:pt x="15709" y="2714"/>
                    <a:pt x="11501" y="2714"/>
                  </a:cubicBezTo>
                  <a:cubicBezTo>
                    <a:pt x="7854" y="2714"/>
                    <a:pt x="5751" y="3907"/>
                    <a:pt x="5330" y="6512"/>
                  </a:cubicBezTo>
                  <a:cubicBezTo>
                    <a:pt x="1122" y="6512"/>
                    <a:pt x="1122" y="6512"/>
                    <a:pt x="1122" y="6512"/>
                  </a:cubicBezTo>
                  <a:cubicBezTo>
                    <a:pt x="1683" y="1737"/>
                    <a:pt x="6592" y="0"/>
                    <a:pt x="11782" y="0"/>
                  </a:cubicBezTo>
                  <a:cubicBezTo>
                    <a:pt x="16831" y="0"/>
                    <a:pt x="21600" y="1628"/>
                    <a:pt x="21600" y="7489"/>
                  </a:cubicBezTo>
                  <a:cubicBezTo>
                    <a:pt x="21600" y="21166"/>
                    <a:pt x="21600" y="21166"/>
                    <a:pt x="21600" y="21166"/>
                  </a:cubicBezTo>
                  <a:cubicBezTo>
                    <a:pt x="17252" y="21166"/>
                    <a:pt x="17252" y="21166"/>
                    <a:pt x="17252" y="21166"/>
                  </a:cubicBezTo>
                  <a:cubicBezTo>
                    <a:pt x="17252" y="18561"/>
                    <a:pt x="17252" y="18561"/>
                    <a:pt x="17252" y="18561"/>
                  </a:cubicBezTo>
                  <a:cubicBezTo>
                    <a:pt x="15288" y="20514"/>
                    <a:pt x="12904" y="21600"/>
                    <a:pt x="8836" y="21600"/>
                  </a:cubicBezTo>
                  <a:cubicBezTo>
                    <a:pt x="3927" y="21600"/>
                    <a:pt x="0" y="19646"/>
                    <a:pt x="0" y="15413"/>
                  </a:cubicBezTo>
                  <a:close/>
                  <a:moveTo>
                    <a:pt x="17252" y="13893"/>
                  </a:moveTo>
                  <a:cubicBezTo>
                    <a:pt x="17252" y="11288"/>
                    <a:pt x="17252" y="11288"/>
                    <a:pt x="17252" y="11288"/>
                  </a:cubicBezTo>
                  <a:cubicBezTo>
                    <a:pt x="13605" y="11288"/>
                    <a:pt x="13605" y="11288"/>
                    <a:pt x="13605" y="11288"/>
                  </a:cubicBezTo>
                  <a:cubicBezTo>
                    <a:pt x="8135" y="11288"/>
                    <a:pt x="4208" y="12374"/>
                    <a:pt x="4208" y="15413"/>
                  </a:cubicBezTo>
                  <a:cubicBezTo>
                    <a:pt x="4208" y="17584"/>
                    <a:pt x="5610" y="18886"/>
                    <a:pt x="9257" y="18886"/>
                  </a:cubicBezTo>
                  <a:cubicBezTo>
                    <a:pt x="13886" y="18886"/>
                    <a:pt x="17252" y="17150"/>
                    <a:pt x="17252" y="13893"/>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7" name="Google Shape;540;p48"/>
            <p:cNvSpPr/>
            <p:nvPr/>
          </p:nvSpPr>
          <p:spPr>
            <a:xfrm>
              <a:off x="7203280" y="1562100"/>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0" y="332"/>
                  </a:moveTo>
                  <a:cubicBezTo>
                    <a:pt x="6968" y="332"/>
                    <a:pt x="6968" y="332"/>
                    <a:pt x="6968" y="332"/>
                  </a:cubicBezTo>
                  <a:cubicBezTo>
                    <a:pt x="6968" y="4209"/>
                    <a:pt x="6968" y="4209"/>
                    <a:pt x="6968" y="4209"/>
                  </a:cubicBezTo>
                  <a:cubicBezTo>
                    <a:pt x="9755" y="1772"/>
                    <a:pt x="13703" y="111"/>
                    <a:pt x="21600" y="0"/>
                  </a:cubicBezTo>
                  <a:cubicBezTo>
                    <a:pt x="21600" y="3212"/>
                    <a:pt x="21600" y="3212"/>
                    <a:pt x="21600" y="3212"/>
                  </a:cubicBezTo>
                  <a:cubicBezTo>
                    <a:pt x="12774" y="3323"/>
                    <a:pt x="6968" y="4652"/>
                    <a:pt x="6968" y="9969"/>
                  </a:cubicBezTo>
                  <a:cubicBezTo>
                    <a:pt x="6968" y="21600"/>
                    <a:pt x="6968" y="21600"/>
                    <a:pt x="6968" y="21600"/>
                  </a:cubicBezTo>
                  <a:cubicBezTo>
                    <a:pt x="0" y="21600"/>
                    <a:pt x="0" y="21600"/>
                    <a:pt x="0" y="21600"/>
                  </a:cubicBezTo>
                  <a:lnTo>
                    <a:pt x="0" y="332"/>
                  </a:ln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8" name="Google Shape;541;p48"/>
            <p:cNvSpPr/>
            <p:nvPr/>
          </p:nvSpPr>
          <p:spPr>
            <a:xfrm>
              <a:off x="7408067" y="1350168"/>
              <a:ext cx="357189" cy="7143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cubicBezTo>
                    <a:pt x="0" y="14175"/>
                    <a:pt x="0" y="14175"/>
                    <a:pt x="0" y="14175"/>
                  </a:cubicBezTo>
                  <a:cubicBezTo>
                    <a:pt x="0" y="9750"/>
                    <a:pt x="4249" y="6675"/>
                    <a:pt x="10505" y="6675"/>
                  </a:cubicBezTo>
                  <a:cubicBezTo>
                    <a:pt x="14282" y="6675"/>
                    <a:pt x="16643" y="7800"/>
                    <a:pt x="17941" y="9225"/>
                  </a:cubicBezTo>
                  <a:cubicBezTo>
                    <a:pt x="17941" y="0"/>
                    <a:pt x="17941" y="0"/>
                    <a:pt x="17941" y="0"/>
                  </a:cubicBezTo>
                  <a:cubicBezTo>
                    <a:pt x="21600" y="0"/>
                    <a:pt x="21600" y="0"/>
                    <a:pt x="21600" y="0"/>
                  </a:cubicBezTo>
                  <a:cubicBezTo>
                    <a:pt x="21600" y="21300"/>
                    <a:pt x="21600" y="21300"/>
                    <a:pt x="21600" y="21300"/>
                  </a:cubicBezTo>
                  <a:cubicBezTo>
                    <a:pt x="17941" y="21300"/>
                    <a:pt x="17941" y="21300"/>
                    <a:pt x="17941" y="21300"/>
                  </a:cubicBezTo>
                  <a:cubicBezTo>
                    <a:pt x="17941" y="18825"/>
                    <a:pt x="17941" y="18825"/>
                    <a:pt x="17941" y="18825"/>
                  </a:cubicBezTo>
                  <a:cubicBezTo>
                    <a:pt x="16643" y="20250"/>
                    <a:pt x="13456" y="21600"/>
                    <a:pt x="10151" y="21600"/>
                  </a:cubicBezTo>
                  <a:cubicBezTo>
                    <a:pt x="4249" y="21600"/>
                    <a:pt x="0" y="18900"/>
                    <a:pt x="0" y="14400"/>
                  </a:cubicBezTo>
                  <a:close/>
                  <a:moveTo>
                    <a:pt x="18059" y="14175"/>
                  </a:moveTo>
                  <a:cubicBezTo>
                    <a:pt x="18059" y="14025"/>
                    <a:pt x="18059" y="14025"/>
                    <a:pt x="18059" y="14025"/>
                  </a:cubicBezTo>
                  <a:cubicBezTo>
                    <a:pt x="18059" y="10275"/>
                    <a:pt x="15344" y="8550"/>
                    <a:pt x="10859" y="8550"/>
                  </a:cubicBezTo>
                  <a:cubicBezTo>
                    <a:pt x="6374" y="8550"/>
                    <a:pt x="3659" y="10575"/>
                    <a:pt x="3659" y="14100"/>
                  </a:cubicBezTo>
                  <a:cubicBezTo>
                    <a:pt x="3659" y="14325"/>
                    <a:pt x="3659" y="14325"/>
                    <a:pt x="3659" y="14325"/>
                  </a:cubicBezTo>
                  <a:cubicBezTo>
                    <a:pt x="3659" y="17925"/>
                    <a:pt x="6728" y="19650"/>
                    <a:pt x="10623" y="19650"/>
                  </a:cubicBezTo>
                  <a:cubicBezTo>
                    <a:pt x="14754" y="19650"/>
                    <a:pt x="18059" y="17925"/>
                    <a:pt x="18059" y="14175"/>
                  </a:cubicBezTo>
                  <a:close/>
                </a:path>
              </a:pathLst>
            </a:custGeom>
            <a:solidFill>
              <a:srgbClr val="E74536"/>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09" name="Google Shape;543;p48"/>
            <p:cNvSpPr/>
            <p:nvPr/>
          </p:nvSpPr>
          <p:spPr>
            <a:xfrm>
              <a:off x="0" y="3305175"/>
              <a:ext cx="357188" cy="357188"/>
            </a:xfrm>
            <a:custGeom>
              <a:avLst/>
              <a:gdLst/>
              <a:ahLst/>
              <a:cxnLst>
                <a:cxn ang="0">
                  <a:pos x="wd2" y="hd2"/>
                </a:cxn>
                <a:cxn ang="5400000">
                  <a:pos x="wd2" y="hd2"/>
                </a:cxn>
                <a:cxn ang="10800000">
                  <a:pos x="wd2" y="hd2"/>
                </a:cxn>
                <a:cxn ang="16200000">
                  <a:pos x="wd2" y="hd2"/>
                </a:cxn>
              </a:cxnLst>
              <a:rect l="0" t="0" r="r" b="b"/>
              <a:pathLst>
                <a:path w="21600" h="21600" extrusionOk="0">
                  <a:moveTo>
                    <a:pt x="16837" y="21600"/>
                  </a:moveTo>
                  <a:cubicBezTo>
                    <a:pt x="21600" y="21600"/>
                    <a:pt x="21600" y="21600"/>
                    <a:pt x="21600" y="21600"/>
                  </a:cubicBezTo>
                  <a:cubicBezTo>
                    <a:pt x="21600" y="9526"/>
                    <a:pt x="21600" y="9526"/>
                    <a:pt x="21600" y="9526"/>
                  </a:cubicBezTo>
                  <a:cubicBezTo>
                    <a:pt x="21600" y="8861"/>
                    <a:pt x="21378" y="8197"/>
                    <a:pt x="20935" y="7754"/>
                  </a:cubicBezTo>
                  <a:cubicBezTo>
                    <a:pt x="13846" y="665"/>
                    <a:pt x="13846" y="665"/>
                    <a:pt x="13846" y="665"/>
                  </a:cubicBezTo>
                  <a:cubicBezTo>
                    <a:pt x="13403" y="221"/>
                    <a:pt x="12738" y="0"/>
                    <a:pt x="12074" y="0"/>
                  </a:cubicBezTo>
                  <a:cubicBezTo>
                    <a:pt x="0" y="0"/>
                    <a:pt x="0" y="0"/>
                    <a:pt x="0" y="0"/>
                  </a:cubicBezTo>
                  <a:cubicBezTo>
                    <a:pt x="0" y="4763"/>
                    <a:pt x="0" y="4763"/>
                    <a:pt x="0" y="4763"/>
                  </a:cubicBezTo>
                  <a:cubicBezTo>
                    <a:pt x="13292" y="4763"/>
                    <a:pt x="13292" y="4763"/>
                    <a:pt x="13292" y="4763"/>
                  </a:cubicBezTo>
                  <a:cubicBezTo>
                    <a:pt x="15175" y="4763"/>
                    <a:pt x="16837" y="6425"/>
                    <a:pt x="16837" y="8418"/>
                  </a:cubicBezTo>
                  <a:lnTo>
                    <a:pt x="16837" y="21600"/>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sp>
          <p:nvSpPr>
            <p:cNvPr id="810" name="Google Shape;544;p48"/>
            <p:cNvSpPr/>
            <p:nvPr/>
          </p:nvSpPr>
          <p:spPr>
            <a:xfrm>
              <a:off x="514349" y="3305175"/>
              <a:ext cx="357189" cy="357188"/>
            </a:xfrm>
            <a:custGeom>
              <a:avLst/>
              <a:gdLst/>
              <a:ahLst/>
              <a:cxnLst>
                <a:cxn ang="0">
                  <a:pos x="wd2" y="hd2"/>
                </a:cxn>
                <a:cxn ang="5400000">
                  <a:pos x="wd2" y="hd2"/>
                </a:cxn>
                <a:cxn ang="10800000">
                  <a:pos x="wd2" y="hd2"/>
                </a:cxn>
                <a:cxn ang="16200000">
                  <a:pos x="wd2" y="hd2"/>
                </a:cxn>
              </a:cxnLst>
              <a:rect l="0" t="0" r="r" b="b"/>
              <a:pathLst>
                <a:path w="21600" h="21600" extrusionOk="0">
                  <a:moveTo>
                    <a:pt x="4874" y="21600"/>
                  </a:moveTo>
                  <a:cubicBezTo>
                    <a:pt x="0" y="21600"/>
                    <a:pt x="0" y="21600"/>
                    <a:pt x="0" y="21600"/>
                  </a:cubicBezTo>
                  <a:cubicBezTo>
                    <a:pt x="0" y="9526"/>
                    <a:pt x="0" y="9526"/>
                    <a:pt x="0" y="9526"/>
                  </a:cubicBezTo>
                  <a:cubicBezTo>
                    <a:pt x="0" y="8861"/>
                    <a:pt x="332" y="8197"/>
                    <a:pt x="775" y="7754"/>
                  </a:cubicBezTo>
                  <a:cubicBezTo>
                    <a:pt x="7865" y="665"/>
                    <a:pt x="7865" y="665"/>
                    <a:pt x="7865" y="665"/>
                  </a:cubicBezTo>
                  <a:cubicBezTo>
                    <a:pt x="8308" y="221"/>
                    <a:pt x="8861" y="0"/>
                    <a:pt x="9526" y="0"/>
                  </a:cubicBezTo>
                  <a:cubicBezTo>
                    <a:pt x="21600" y="0"/>
                    <a:pt x="21600" y="0"/>
                    <a:pt x="21600" y="0"/>
                  </a:cubicBezTo>
                  <a:cubicBezTo>
                    <a:pt x="21600" y="4763"/>
                    <a:pt x="21600" y="4763"/>
                    <a:pt x="21600" y="4763"/>
                  </a:cubicBezTo>
                  <a:cubicBezTo>
                    <a:pt x="8418" y="4763"/>
                    <a:pt x="8418" y="4763"/>
                    <a:pt x="8418" y="4763"/>
                  </a:cubicBezTo>
                  <a:cubicBezTo>
                    <a:pt x="6425" y="4763"/>
                    <a:pt x="4874" y="6425"/>
                    <a:pt x="4874" y="8418"/>
                  </a:cubicBezTo>
                  <a:lnTo>
                    <a:pt x="4874" y="21600"/>
                  </a:lnTo>
                  <a:close/>
                </a:path>
              </a:pathLst>
            </a:custGeom>
            <a:solidFill>
              <a:srgbClr val="FFFFFF"/>
            </a:solidFill>
            <a:ln w="12700" cap="flat">
              <a:noFill/>
              <a:miter lim="400000"/>
            </a:ln>
            <a:effectLst/>
          </p:spPr>
          <p:txBody>
            <a:bodyPr wrap="square" lIns="0" tIns="0" rIns="0" bIns="0" numCol="1" anchor="t">
              <a:noAutofit/>
            </a:bodyPr>
            <a:lstStyle/>
            <a:p>
              <a:pPr>
                <a:defRPr>
                  <a:solidFill>
                    <a:srgbClr val="0F1941"/>
                  </a:solidFill>
                  <a:latin typeface="Tahoma"/>
                  <a:ea typeface="Tahoma"/>
                  <a:cs typeface="Tahoma"/>
                  <a:sym typeface="Tahoma"/>
                </a:defRPr>
              </a:pPr>
              <a:endParaRPr/>
            </a:p>
          </p:txBody>
        </p:sp>
      </p:grpSp>
      <p:grpSp>
        <p:nvGrpSpPr>
          <p:cNvPr id="900" name="Google Shape;545;p48"/>
          <p:cNvGrpSpPr/>
          <p:nvPr/>
        </p:nvGrpSpPr>
        <p:grpSpPr>
          <a:xfrm>
            <a:off x="-220725" y="-223107"/>
            <a:ext cx="9625019" cy="5626901"/>
            <a:chOff x="0" y="0"/>
            <a:chExt cx="9625018" cy="5626899"/>
          </a:xfrm>
        </p:grpSpPr>
        <p:grpSp>
          <p:nvGrpSpPr>
            <p:cNvPr id="828" name="Google Shape;546;p48"/>
            <p:cNvGrpSpPr/>
            <p:nvPr/>
          </p:nvGrpSpPr>
          <p:grpSpPr>
            <a:xfrm>
              <a:off x="0" y="223106"/>
              <a:ext cx="174570" cy="5143500"/>
              <a:chOff x="0" y="0"/>
              <a:chExt cx="174569" cy="5143499"/>
            </a:xfrm>
          </p:grpSpPr>
          <p:sp>
            <p:nvSpPr>
              <p:cNvPr id="812" name="Google Shape;547;p48"/>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13" name="Google Shape;548;p48"/>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14" name="Google Shape;549;p48"/>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15" name="Google Shape;550;p48"/>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16" name="Google Shape;551;p48"/>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17" name="Google Shape;552;p48"/>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18" name="Google Shape;553;p48"/>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19" name="Google Shape;554;p48"/>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0" name="Google Shape;555;p48"/>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1" name="Google Shape;556;p48"/>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2" name="Google Shape;557;p48"/>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3" name="Google Shape;558;p48"/>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4" name="Google Shape;559;p48"/>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5" name="Google Shape;560;p48"/>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6" name="Google Shape;561;p48"/>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27" name="Google Shape;562;p48"/>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845" name="Google Shape;563;p48"/>
            <p:cNvGrpSpPr/>
            <p:nvPr/>
          </p:nvGrpSpPr>
          <p:grpSpPr>
            <a:xfrm>
              <a:off x="9450449" y="223106"/>
              <a:ext cx="174570" cy="5143500"/>
              <a:chOff x="0" y="0"/>
              <a:chExt cx="174569" cy="5143499"/>
            </a:xfrm>
          </p:grpSpPr>
          <p:sp>
            <p:nvSpPr>
              <p:cNvPr id="829" name="Google Shape;564;p48"/>
              <p:cNvSpPr/>
              <p:nvPr/>
            </p:nvSpPr>
            <p:spPr>
              <a:xfrm>
                <a:off x="-1" y="5679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0" name="Google Shape;565;p48"/>
              <p:cNvSpPr/>
              <p:nvPr/>
            </p:nvSpPr>
            <p:spPr>
              <a:xfrm>
                <a:off x="-1" y="0"/>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1" name="Google Shape;566;p48"/>
              <p:cNvSpPr/>
              <p:nvPr/>
            </p:nvSpPr>
            <p:spPr>
              <a:xfrm>
                <a:off x="-1" y="68222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2" name="Google Shape;567;p48"/>
              <p:cNvSpPr/>
              <p:nvPr/>
            </p:nvSpPr>
            <p:spPr>
              <a:xfrm>
                <a:off x="-1" y="1244203"/>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3" name="Google Shape;568;p48"/>
              <p:cNvSpPr/>
              <p:nvPr/>
            </p:nvSpPr>
            <p:spPr>
              <a:xfrm>
                <a:off x="-1" y="135612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4" name="Google Shape;569;p48"/>
              <p:cNvSpPr/>
              <p:nvPr/>
            </p:nvSpPr>
            <p:spPr>
              <a:xfrm>
                <a:off x="-1" y="1921668"/>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5" name="Google Shape;570;p48"/>
              <p:cNvSpPr/>
              <p:nvPr/>
            </p:nvSpPr>
            <p:spPr>
              <a:xfrm>
                <a:off x="-1" y="20335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6" name="Google Shape;571;p48"/>
              <p:cNvSpPr/>
              <p:nvPr/>
            </p:nvSpPr>
            <p:spPr>
              <a:xfrm>
                <a:off x="-1" y="259556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7" name="Google Shape;572;p48"/>
              <p:cNvSpPr/>
              <p:nvPr/>
            </p:nvSpPr>
            <p:spPr>
              <a:xfrm>
                <a:off x="-1" y="2708671"/>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8" name="Google Shape;573;p48"/>
              <p:cNvSpPr/>
              <p:nvPr/>
            </p:nvSpPr>
            <p:spPr>
              <a:xfrm>
                <a:off x="-1" y="327302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39" name="Google Shape;574;p48"/>
              <p:cNvSpPr/>
              <p:nvPr/>
            </p:nvSpPr>
            <p:spPr>
              <a:xfrm>
                <a:off x="-1" y="3384946"/>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0" name="Google Shape;575;p48"/>
              <p:cNvSpPr/>
              <p:nvPr/>
            </p:nvSpPr>
            <p:spPr>
              <a:xfrm>
                <a:off x="-1" y="39481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1" name="Google Shape;576;p48"/>
              <p:cNvSpPr/>
              <p:nvPr/>
            </p:nvSpPr>
            <p:spPr>
              <a:xfrm>
                <a:off x="-1" y="4062412"/>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2" name="Google Shape;577;p48"/>
              <p:cNvSpPr/>
              <p:nvPr/>
            </p:nvSpPr>
            <p:spPr>
              <a:xfrm>
                <a:off x="-1" y="4624387"/>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3" name="Google Shape;578;p48"/>
              <p:cNvSpPr/>
              <p:nvPr/>
            </p:nvSpPr>
            <p:spPr>
              <a:xfrm>
                <a:off x="-1" y="4736305"/>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4" name="Google Shape;579;p48"/>
              <p:cNvSpPr/>
              <p:nvPr/>
            </p:nvSpPr>
            <p:spPr>
              <a:xfrm>
                <a:off x="-1" y="5143499"/>
                <a:ext cx="174571" cy="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872" name="Google Shape;580;p48"/>
            <p:cNvGrpSpPr/>
            <p:nvPr/>
          </p:nvGrpSpPr>
          <p:grpSpPr>
            <a:xfrm>
              <a:off x="220725" y="-1"/>
              <a:ext cx="9144001" cy="174570"/>
              <a:chOff x="0" y="0"/>
              <a:chExt cx="9143999" cy="174569"/>
            </a:xfrm>
          </p:grpSpPr>
          <p:sp>
            <p:nvSpPr>
              <p:cNvPr id="846" name="Google Shape;581;p48"/>
              <p:cNvSpPr/>
              <p:nvPr/>
            </p:nvSpPr>
            <p:spPr>
              <a:xfrm>
                <a:off x="80057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7" name="Google Shape;582;p48"/>
              <p:cNvSpPr/>
              <p:nvPr/>
            </p:nvSpPr>
            <p:spPr>
              <a:xfrm>
                <a:off x="85724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8" name="Google Shape;583;p48"/>
              <p:cNvSpPr/>
              <p:nvPr/>
            </p:nvSpPr>
            <p:spPr>
              <a:xfrm>
                <a:off x="5726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49" name="Google Shape;584;p48"/>
              <p:cNvSpPr/>
              <p:nvPr/>
            </p:nvSpPr>
            <p:spPr>
              <a:xfrm>
                <a:off x="78914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0" name="Google Shape;585;p48"/>
              <p:cNvSpPr/>
              <p:nvPr/>
            </p:nvSpPr>
            <p:spPr>
              <a:xfrm>
                <a:off x="73294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1" name="Google Shape;586;p48"/>
              <p:cNvSpPr/>
              <p:nvPr/>
            </p:nvSpPr>
            <p:spPr>
              <a:xfrm>
                <a:off x="721756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2" name="Google Shape;587;p48"/>
              <p:cNvSpPr/>
              <p:nvPr/>
            </p:nvSpPr>
            <p:spPr>
              <a:xfrm>
                <a:off x="665321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3" name="Google Shape;588;p48"/>
              <p:cNvSpPr/>
              <p:nvPr/>
            </p:nvSpPr>
            <p:spPr>
              <a:xfrm>
                <a:off x="654129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4" name="Google Shape;589;p48"/>
              <p:cNvSpPr/>
              <p:nvPr/>
            </p:nvSpPr>
            <p:spPr>
              <a:xfrm>
                <a:off x="327779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5" name="Google Shape;590;p48"/>
              <p:cNvSpPr/>
              <p:nvPr/>
            </p:nvSpPr>
            <p:spPr>
              <a:xfrm>
                <a:off x="316587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6" name="Google Shape;591;p48"/>
              <p:cNvSpPr/>
              <p:nvPr/>
            </p:nvSpPr>
            <p:spPr>
              <a:xfrm>
                <a:off x="260389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7" name="Google Shape;592;p48"/>
              <p:cNvSpPr/>
              <p:nvPr/>
            </p:nvSpPr>
            <p:spPr>
              <a:xfrm>
                <a:off x="249197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8" name="Google Shape;593;p48"/>
              <p:cNvSpPr/>
              <p:nvPr/>
            </p:nvSpPr>
            <p:spPr>
              <a:xfrm>
                <a:off x="192762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59" name="Google Shape;594;p48"/>
              <p:cNvSpPr/>
              <p:nvPr/>
            </p:nvSpPr>
            <p:spPr>
              <a:xfrm>
                <a:off x="181570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0" name="Google Shape;595;p48"/>
              <p:cNvSpPr/>
              <p:nvPr/>
            </p:nvSpPr>
            <p:spPr>
              <a:xfrm>
                <a:off x="12537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1" name="Google Shape;596;p48"/>
              <p:cNvSpPr/>
              <p:nvPr/>
            </p:nvSpPr>
            <p:spPr>
              <a:xfrm>
                <a:off x="113942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2" name="Google Shape;597;p48"/>
              <p:cNvSpPr/>
              <p:nvPr/>
            </p:nvSpPr>
            <p:spPr>
              <a:xfrm>
                <a:off x="597931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3" name="Google Shape;598;p48"/>
              <p:cNvSpPr/>
              <p:nvPr/>
            </p:nvSpPr>
            <p:spPr>
              <a:xfrm>
                <a:off x="58673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4" name="Google Shape;599;p48"/>
              <p:cNvSpPr/>
              <p:nvPr/>
            </p:nvSpPr>
            <p:spPr>
              <a:xfrm>
                <a:off x="530304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5" name="Google Shape;600;p48"/>
              <p:cNvSpPr/>
              <p:nvPr/>
            </p:nvSpPr>
            <p:spPr>
              <a:xfrm>
                <a:off x="51911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6" name="Google Shape;601;p48"/>
              <p:cNvSpPr/>
              <p:nvPr/>
            </p:nvSpPr>
            <p:spPr>
              <a:xfrm>
                <a:off x="46291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7" name="Google Shape;602;p48"/>
              <p:cNvSpPr/>
              <p:nvPr/>
            </p:nvSpPr>
            <p:spPr>
              <a:xfrm>
                <a:off x="45148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8" name="Google Shape;603;p48"/>
              <p:cNvSpPr/>
              <p:nvPr/>
            </p:nvSpPr>
            <p:spPr>
              <a:xfrm>
                <a:off x="39540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69" name="Google Shape;604;p48"/>
              <p:cNvSpPr/>
              <p:nvPr/>
            </p:nvSpPr>
            <p:spPr>
              <a:xfrm>
                <a:off x="384214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0" name="Google Shape;605;p48"/>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1" name="Google Shape;606;p48"/>
              <p:cNvSpPr/>
              <p:nvPr/>
            </p:nvSpPr>
            <p:spPr>
              <a:xfrm>
                <a:off x="914399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nvGrpSpPr>
            <p:cNvPr id="899" name="Google Shape;607;p48"/>
            <p:cNvGrpSpPr/>
            <p:nvPr/>
          </p:nvGrpSpPr>
          <p:grpSpPr>
            <a:xfrm>
              <a:off x="225488" y="5452330"/>
              <a:ext cx="9146380" cy="174570"/>
              <a:chOff x="0" y="0"/>
              <a:chExt cx="9146379" cy="174569"/>
            </a:xfrm>
          </p:grpSpPr>
          <p:sp>
            <p:nvSpPr>
              <p:cNvPr id="873" name="Google Shape;608;p48"/>
              <p:cNvSpPr/>
              <p:nvPr/>
            </p:nvSpPr>
            <p:spPr>
              <a:xfrm>
                <a:off x="80009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4" name="Google Shape;609;p48"/>
              <p:cNvSpPr/>
              <p:nvPr/>
            </p:nvSpPr>
            <p:spPr>
              <a:xfrm>
                <a:off x="856773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5" name="Google Shape;610;p48"/>
              <p:cNvSpPr/>
              <p:nvPr/>
            </p:nvSpPr>
            <p:spPr>
              <a:xfrm>
                <a:off x="5679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6" name="Google Shape;611;p48"/>
              <p:cNvSpPr/>
              <p:nvPr/>
            </p:nvSpPr>
            <p:spPr>
              <a:xfrm>
                <a:off x="788669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7" name="Google Shape;612;p48"/>
              <p:cNvSpPr/>
              <p:nvPr/>
            </p:nvSpPr>
            <p:spPr>
              <a:xfrm>
                <a:off x="7324724"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8" name="Google Shape;613;p48"/>
              <p:cNvSpPr/>
              <p:nvPr/>
            </p:nvSpPr>
            <p:spPr>
              <a:xfrm>
                <a:off x="721280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79" name="Google Shape;614;p48"/>
              <p:cNvSpPr/>
              <p:nvPr/>
            </p:nvSpPr>
            <p:spPr>
              <a:xfrm>
                <a:off x="664844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0" name="Google Shape;615;p48"/>
              <p:cNvSpPr/>
              <p:nvPr/>
            </p:nvSpPr>
            <p:spPr>
              <a:xfrm>
                <a:off x="653652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1" name="Google Shape;616;p48"/>
              <p:cNvSpPr/>
              <p:nvPr/>
            </p:nvSpPr>
            <p:spPr>
              <a:xfrm>
                <a:off x="3273027"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2" name="Google Shape;617;p48"/>
              <p:cNvSpPr/>
              <p:nvPr/>
            </p:nvSpPr>
            <p:spPr>
              <a:xfrm>
                <a:off x="3161108"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3" name="Google Shape;618;p48"/>
              <p:cNvSpPr/>
              <p:nvPr/>
            </p:nvSpPr>
            <p:spPr>
              <a:xfrm>
                <a:off x="259913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4" name="Google Shape;619;p48"/>
              <p:cNvSpPr/>
              <p:nvPr/>
            </p:nvSpPr>
            <p:spPr>
              <a:xfrm>
                <a:off x="248721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5" name="Google Shape;620;p48"/>
              <p:cNvSpPr/>
              <p:nvPr/>
            </p:nvSpPr>
            <p:spPr>
              <a:xfrm>
                <a:off x="192285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6" name="Google Shape;621;p48"/>
              <p:cNvSpPr/>
              <p:nvPr/>
            </p:nvSpPr>
            <p:spPr>
              <a:xfrm>
                <a:off x="181094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7" name="Google Shape;622;p48"/>
              <p:cNvSpPr/>
              <p:nvPr/>
            </p:nvSpPr>
            <p:spPr>
              <a:xfrm>
                <a:off x="12489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8" name="Google Shape;623;p48"/>
              <p:cNvSpPr/>
              <p:nvPr/>
            </p:nvSpPr>
            <p:spPr>
              <a:xfrm>
                <a:off x="113466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89" name="Google Shape;624;p48"/>
              <p:cNvSpPr/>
              <p:nvPr/>
            </p:nvSpPr>
            <p:spPr>
              <a:xfrm>
                <a:off x="5974555"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0" name="Google Shape;625;p48"/>
              <p:cNvSpPr/>
              <p:nvPr/>
            </p:nvSpPr>
            <p:spPr>
              <a:xfrm>
                <a:off x="586263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1" name="Google Shape;626;p48"/>
              <p:cNvSpPr/>
              <p:nvPr/>
            </p:nvSpPr>
            <p:spPr>
              <a:xfrm>
                <a:off x="5298280"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2" name="Google Shape;627;p48"/>
              <p:cNvSpPr/>
              <p:nvPr/>
            </p:nvSpPr>
            <p:spPr>
              <a:xfrm>
                <a:off x="518636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3" name="Google Shape;628;p48"/>
              <p:cNvSpPr/>
              <p:nvPr/>
            </p:nvSpPr>
            <p:spPr>
              <a:xfrm>
                <a:off x="46243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4" name="Google Shape;629;p48"/>
              <p:cNvSpPr/>
              <p:nvPr/>
            </p:nvSpPr>
            <p:spPr>
              <a:xfrm>
                <a:off x="4510086"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5" name="Google Shape;630;p48"/>
              <p:cNvSpPr/>
              <p:nvPr/>
            </p:nvSpPr>
            <p:spPr>
              <a:xfrm>
                <a:off x="3949302"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6" name="Google Shape;631;p48"/>
              <p:cNvSpPr/>
              <p:nvPr/>
            </p:nvSpPr>
            <p:spPr>
              <a:xfrm>
                <a:off x="3837383"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7" name="Google Shape;632;p48"/>
              <p:cNvSpPr/>
              <p:nvPr/>
            </p:nvSpPr>
            <p:spPr>
              <a:xfrm flipH="1">
                <a:off x="-1"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sp>
            <p:nvSpPr>
              <p:cNvPr id="898" name="Google Shape;633;p48"/>
              <p:cNvSpPr/>
              <p:nvPr/>
            </p:nvSpPr>
            <p:spPr>
              <a:xfrm>
                <a:off x="9146379" y="-1"/>
                <a:ext cx="1" cy="174571"/>
              </a:xfrm>
              <a:prstGeom prst="line">
                <a:avLst/>
              </a:prstGeom>
              <a:noFill/>
              <a:ln w="9525" cap="flat">
                <a:solidFill>
                  <a:srgbClr val="7F7F7F"/>
                </a:solidFill>
                <a:prstDash val="solid"/>
                <a:miter lim="8000"/>
              </a:ln>
              <a:effectLst/>
            </p:spPr>
            <p:txBody>
              <a:bodyPr wrap="square" lIns="0" tIns="0" rIns="0" bIns="0" numCol="1" anchor="t">
                <a:noAutofit/>
              </a:bodyPr>
              <a:lstStyle/>
              <a:p>
                <a:endParaRPr/>
              </a:p>
            </p:txBody>
          </p:sp>
        </p:grpSp>
      </p:grpSp>
      <p:sp>
        <p:nvSpPr>
          <p:cNvPr id="901"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4810903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17_Custom Layout">
    <p:spTree>
      <p:nvGrpSpPr>
        <p:cNvPr id="1" name=""/>
        <p:cNvGrpSpPr/>
        <p:nvPr/>
      </p:nvGrpSpPr>
      <p:grpSpPr>
        <a:xfrm>
          <a:off x="0" y="0"/>
          <a:ext cx="0" cy="0"/>
          <a:chOff x="0" y="0"/>
          <a:chExt cx="0" cy="0"/>
        </a:xfrm>
      </p:grpSpPr>
      <p:sp>
        <p:nvSpPr>
          <p:cNvPr id="908"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909"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910"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911" name="Google Shape;635;p49" descr="Google Shape;635;p49"/>
          <p:cNvPicPr>
            <a:picLocks noChangeAspect="1"/>
          </p:cNvPicPr>
          <p:nvPr/>
        </p:nvPicPr>
        <p:blipFill>
          <a:blip r:embed="rId3"/>
          <a:srcRect l="21666"/>
          <a:stretch>
            <a:fillRect/>
          </a:stretch>
        </p:blipFill>
        <p:spPr>
          <a:xfrm>
            <a:off x="1981198" y="1"/>
            <a:ext cx="7162801" cy="5143497"/>
          </a:xfrm>
          <a:prstGeom prst="rect">
            <a:avLst/>
          </a:prstGeom>
          <a:ln w="12700">
            <a:miter lim="400000"/>
          </a:ln>
        </p:spPr>
      </p:pic>
      <p:sp>
        <p:nvSpPr>
          <p:cNvPr id="912"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pic>
        <p:nvPicPr>
          <p:cNvPr id="913" name="Google Shape;637;p49" descr="Google Shape;637;p49"/>
          <p:cNvPicPr>
            <a:picLocks noChangeAspect="1"/>
          </p:cNvPicPr>
          <p:nvPr/>
        </p:nvPicPr>
        <p:blipFill>
          <a:blip r:embed="rId4"/>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240578670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4_Custom Layout">
    <p:spTree>
      <p:nvGrpSpPr>
        <p:cNvPr id="1" name=""/>
        <p:cNvGrpSpPr/>
        <p:nvPr/>
      </p:nvGrpSpPr>
      <p:grpSpPr>
        <a:xfrm>
          <a:off x="0" y="0"/>
          <a:ext cx="0" cy="0"/>
          <a:chOff x="0" y="0"/>
          <a:chExt cx="0" cy="0"/>
        </a:xfrm>
      </p:grpSpPr>
      <p:sp>
        <p:nvSpPr>
          <p:cNvPr id="920"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921"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922"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923"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924" name="Title Text"/>
          <p:cNvSpPr txBox="1">
            <a:spLocks noGrp="1"/>
          </p:cNvSpPr>
          <p:nvPr>
            <p:ph type="title"/>
          </p:nvPr>
        </p:nvSpPr>
        <p:spPr>
          <a:xfrm>
            <a:off x="457200" y="66280"/>
            <a:ext cx="8229600" cy="790800"/>
          </a:xfrm>
          <a:prstGeom prst="rect">
            <a:avLst/>
          </a:prstGeom>
        </p:spPr>
        <p:txBody>
          <a:bodyPr lIns="34275" tIns="34275" rIns="34275" bIns="34275" anchor="ctr"/>
          <a:lstStyle/>
          <a:p>
            <a:r>
              <a:t>Title Text</a:t>
            </a:r>
          </a:p>
        </p:txBody>
      </p:sp>
    </p:spTree>
    <p:extLst>
      <p:ext uri="{BB962C8B-B14F-4D97-AF65-F5344CB8AC3E}">
        <p14:creationId xmlns:p14="http://schemas.microsoft.com/office/powerpoint/2010/main" val="5593451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12_Custom Layout">
    <p:spTree>
      <p:nvGrpSpPr>
        <p:cNvPr id="1" name=""/>
        <p:cNvGrpSpPr/>
        <p:nvPr/>
      </p:nvGrpSpPr>
      <p:grpSpPr>
        <a:xfrm>
          <a:off x="0" y="0"/>
          <a:ext cx="0" cy="0"/>
          <a:chOff x="0" y="0"/>
          <a:chExt cx="0" cy="0"/>
        </a:xfrm>
      </p:grpSpPr>
      <p:sp>
        <p:nvSpPr>
          <p:cNvPr id="931" name="Google Shape;346;p30"/>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932" name="Google Shape;348;p30" descr="Google Shape;348;p30"/>
          <p:cNvPicPr>
            <a:picLocks noChangeAspect="1"/>
          </p:cNvPicPr>
          <p:nvPr/>
        </p:nvPicPr>
        <p:blipFill>
          <a:blip r:embed="rId2"/>
          <a:stretch>
            <a:fillRect/>
          </a:stretch>
        </p:blipFill>
        <p:spPr>
          <a:xfrm>
            <a:off x="311699" y="4917413"/>
            <a:ext cx="856610" cy="190351"/>
          </a:xfrm>
          <a:prstGeom prst="rect">
            <a:avLst/>
          </a:prstGeom>
          <a:ln w="12700">
            <a:miter lim="400000"/>
          </a:ln>
        </p:spPr>
      </p:pic>
      <p:sp>
        <p:nvSpPr>
          <p:cNvPr id="933" name="Google Shape;349;p30"/>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pic>
        <p:nvPicPr>
          <p:cNvPr id="934" name="Google Shape;642;p51" descr="Google Shape;642;p51"/>
          <p:cNvPicPr>
            <a:picLocks noChangeAspect="1"/>
          </p:cNvPicPr>
          <p:nvPr/>
        </p:nvPicPr>
        <p:blipFill>
          <a:blip r:embed="rId3"/>
          <a:srcRect l="21666"/>
          <a:stretch>
            <a:fillRect/>
          </a:stretch>
        </p:blipFill>
        <p:spPr>
          <a:xfrm>
            <a:off x="1981198" y="1"/>
            <a:ext cx="7162801" cy="5143497"/>
          </a:xfrm>
          <a:prstGeom prst="rect">
            <a:avLst/>
          </a:prstGeom>
          <a:ln w="12700">
            <a:miter lim="400000"/>
          </a:ln>
        </p:spPr>
      </p:pic>
      <p:sp>
        <p:nvSpPr>
          <p:cNvPr id="935" name="Body Level One…"/>
          <p:cNvSpPr txBox="1">
            <a:spLocks noGrp="1"/>
          </p:cNvSpPr>
          <p:nvPr>
            <p:ph type="body" idx="1"/>
          </p:nvPr>
        </p:nvSpPr>
        <p:spPr>
          <a:xfrm>
            <a:off x="276447" y="857250"/>
            <a:ext cx="8410201" cy="3737402"/>
          </a:xfrm>
          <a:prstGeom prst="rect">
            <a:avLst/>
          </a:prstGeom>
        </p:spPr>
        <p:txBody>
          <a:bodyPr lIns="34275" tIns="34275" rIns="34275" bIns="34275"/>
          <a:lstStyle>
            <a:lvl1pPr indent="-381000">
              <a:spcBef>
                <a:spcPts val="500"/>
              </a:spcBef>
              <a:buClr>
                <a:srgbClr val="021A32"/>
              </a:buClr>
              <a:buFont typeface="Helvetica"/>
              <a:buChar char="▪"/>
            </a:lvl1pPr>
            <a:lvl2pPr marL="1003300" indent="-444500">
              <a:spcBef>
                <a:spcPts val="500"/>
              </a:spcBef>
              <a:buClr>
                <a:srgbClr val="021A32"/>
              </a:buClr>
              <a:buFont typeface="Helvetica"/>
              <a:buChar char="–"/>
            </a:lvl2pPr>
            <a:lvl3pPr marL="1518557" indent="-489857">
              <a:spcBef>
                <a:spcPts val="500"/>
              </a:spcBef>
              <a:buClr>
                <a:srgbClr val="021A32"/>
              </a:buClr>
              <a:buFont typeface="Helvetica"/>
            </a:lvl3pPr>
            <a:lvl4pPr marL="2048933" indent="-550333">
              <a:spcBef>
                <a:spcPts val="500"/>
              </a:spcBef>
              <a:buClr>
                <a:srgbClr val="021A32"/>
              </a:buClr>
              <a:buFont typeface="Helvetica"/>
            </a:lvl4pPr>
            <a:lvl5pPr marL="2497666" indent="-529166">
              <a:spcBef>
                <a:spcPts val="500"/>
              </a:spcBef>
              <a:buClr>
                <a:srgbClr val="021A32"/>
              </a:buClr>
              <a:buFont typeface="Helvetica"/>
            </a:lvl5pPr>
          </a:lstStyle>
          <a:p>
            <a:r>
              <a:t>Body Level One</a:t>
            </a:r>
          </a:p>
          <a:p>
            <a:pPr lvl="1"/>
            <a:r>
              <a:t>Body Level Two</a:t>
            </a:r>
          </a:p>
          <a:p>
            <a:pPr lvl="2"/>
            <a:r>
              <a:t>Body Level Three</a:t>
            </a:r>
          </a:p>
          <a:p>
            <a:pPr lvl="3"/>
            <a:r>
              <a:t>Body Level Four</a:t>
            </a:r>
          </a:p>
          <a:p>
            <a:pPr lvl="4"/>
            <a:r>
              <a:t>Body Level Five</a:t>
            </a:r>
          </a:p>
        </p:txBody>
      </p:sp>
      <p:sp>
        <p:nvSpPr>
          <p:cNvPr id="936" name="Slide Number"/>
          <p:cNvSpPr txBox="1">
            <a:spLocks noGrp="1"/>
          </p:cNvSpPr>
          <p:nvPr>
            <p:ph type="sldNum" sz="quarter" idx="2"/>
          </p:nvPr>
        </p:nvSpPr>
        <p:spPr>
          <a:xfrm>
            <a:off x="4471305" y="4935892"/>
            <a:ext cx="194261" cy="179528"/>
          </a:xfrm>
          <a:prstGeom prst="rect">
            <a:avLst/>
          </a:prstGeom>
        </p:spPr>
        <p:txBody>
          <a:bodyPr lIns="34275" tIns="34275" rIns="34275" bIns="34275"/>
          <a:lstStyle>
            <a:lvl1pPr algn="ctr">
              <a:defRPr sz="800">
                <a:solidFill>
                  <a:srgbClr val="88898D"/>
                </a:solidFill>
              </a:defRPr>
            </a:lvl1pPr>
          </a:lstStyle>
          <a:p>
            <a:fld id="{86CB4B4D-7CA3-9044-876B-883B54F8677D}" type="slidenum">
              <a:t>‹#›</a:t>
            </a:fld>
            <a:endParaRPr/>
          </a:p>
        </p:txBody>
      </p:sp>
      <p:sp>
        <p:nvSpPr>
          <p:cNvPr id="937" name="Title Text"/>
          <p:cNvSpPr txBox="1">
            <a:spLocks noGrp="1"/>
          </p:cNvSpPr>
          <p:nvPr>
            <p:ph type="title"/>
          </p:nvPr>
        </p:nvSpPr>
        <p:spPr>
          <a:xfrm>
            <a:off x="276447" y="66280"/>
            <a:ext cx="8410201" cy="790800"/>
          </a:xfrm>
          <a:prstGeom prst="rect">
            <a:avLst/>
          </a:prstGeom>
        </p:spPr>
        <p:txBody>
          <a:bodyPr lIns="34275" tIns="34275" rIns="34275" bIns="34275" anchor="ctr"/>
          <a:lstStyle>
            <a:lvl1pPr>
              <a:defRPr b="1"/>
            </a:lvl1pPr>
          </a:lstStyle>
          <a:p>
            <a:r>
              <a:t>Title Text</a:t>
            </a:r>
          </a:p>
        </p:txBody>
      </p:sp>
      <p:pic>
        <p:nvPicPr>
          <p:cNvPr id="938" name="Google Shape;646;p51" descr="Google Shape;646;p51"/>
          <p:cNvPicPr>
            <a:picLocks noChangeAspect="1"/>
          </p:cNvPicPr>
          <p:nvPr/>
        </p:nvPicPr>
        <p:blipFill>
          <a:blip r:embed="rId4"/>
          <a:stretch>
            <a:fillRect/>
          </a:stretch>
        </p:blipFill>
        <p:spPr>
          <a:xfrm>
            <a:off x="7996308" y="361950"/>
            <a:ext cx="919094" cy="235908"/>
          </a:xfrm>
          <a:prstGeom prst="rect">
            <a:avLst/>
          </a:prstGeom>
          <a:ln w="12700">
            <a:miter lim="400000"/>
          </a:ln>
        </p:spPr>
      </p:pic>
    </p:spTree>
    <p:extLst>
      <p:ext uri="{BB962C8B-B14F-4D97-AF65-F5344CB8AC3E}">
        <p14:creationId xmlns:p14="http://schemas.microsoft.com/office/powerpoint/2010/main" val="465317817"/>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video" Target="../media/media1.wm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media" Target="../media/media1.wmv"/></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6.png"/><Relationship Id="rId3" Type="http://schemas.openxmlformats.org/officeDocument/2006/relationships/slideLayout" Target="../slideLayouts/slideLayout15.xml"/><Relationship Id="rId21" Type="http://schemas.openxmlformats.org/officeDocument/2006/relationships/image" Target="../media/image7.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76.xml"/><Relationship Id="rId21" Type="http://schemas.openxmlformats.org/officeDocument/2006/relationships/slideLayout" Target="../slideLayouts/slideLayout71.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63" Type="http://schemas.openxmlformats.org/officeDocument/2006/relationships/slideLayout" Target="../slideLayouts/slideLayout113.xml"/><Relationship Id="rId68" Type="http://schemas.openxmlformats.org/officeDocument/2006/relationships/slideLayout" Target="../slideLayouts/slideLayout118.xml"/><Relationship Id="rId84" Type="http://schemas.openxmlformats.org/officeDocument/2006/relationships/slideLayout" Target="../slideLayouts/slideLayout134.xml"/><Relationship Id="rId16" Type="http://schemas.openxmlformats.org/officeDocument/2006/relationships/slideLayout" Target="../slideLayouts/slideLayout66.xml"/><Relationship Id="rId11" Type="http://schemas.openxmlformats.org/officeDocument/2006/relationships/slideLayout" Target="../slideLayouts/slideLayout61.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74" Type="http://schemas.openxmlformats.org/officeDocument/2006/relationships/slideLayout" Target="../slideLayouts/slideLayout124.xml"/><Relationship Id="rId79" Type="http://schemas.openxmlformats.org/officeDocument/2006/relationships/slideLayout" Target="../slideLayouts/slideLayout129.xml"/><Relationship Id="rId5" Type="http://schemas.openxmlformats.org/officeDocument/2006/relationships/slideLayout" Target="../slideLayouts/slideLayout55.xml"/><Relationship Id="rId19" Type="http://schemas.openxmlformats.org/officeDocument/2006/relationships/slideLayout" Target="../slideLayouts/slideLayout6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64" Type="http://schemas.openxmlformats.org/officeDocument/2006/relationships/slideLayout" Target="../slideLayouts/slideLayout114.xml"/><Relationship Id="rId69" Type="http://schemas.openxmlformats.org/officeDocument/2006/relationships/slideLayout" Target="../slideLayouts/slideLayout119.xml"/><Relationship Id="rId77" Type="http://schemas.openxmlformats.org/officeDocument/2006/relationships/slideLayout" Target="../slideLayouts/slideLayout127.xml"/><Relationship Id="rId8" Type="http://schemas.openxmlformats.org/officeDocument/2006/relationships/slideLayout" Target="../slideLayouts/slideLayout58.xml"/><Relationship Id="rId51" Type="http://schemas.openxmlformats.org/officeDocument/2006/relationships/slideLayout" Target="../slideLayouts/slideLayout101.xml"/><Relationship Id="rId72" Type="http://schemas.openxmlformats.org/officeDocument/2006/relationships/slideLayout" Target="../slideLayouts/slideLayout122.xml"/><Relationship Id="rId80" Type="http://schemas.openxmlformats.org/officeDocument/2006/relationships/slideLayout" Target="../slideLayouts/slideLayout130.xml"/><Relationship Id="rId85" Type="http://schemas.openxmlformats.org/officeDocument/2006/relationships/slideLayout" Target="../slideLayouts/slideLayout135.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slideLayout" Target="../slideLayouts/slideLayout109.xml"/><Relationship Id="rId67" Type="http://schemas.openxmlformats.org/officeDocument/2006/relationships/slideLayout" Target="../slideLayouts/slideLayout117.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slideLayout" Target="../slideLayouts/slideLayout112.xml"/><Relationship Id="rId70" Type="http://schemas.openxmlformats.org/officeDocument/2006/relationships/slideLayout" Target="../slideLayouts/slideLayout120.xml"/><Relationship Id="rId75" Type="http://schemas.openxmlformats.org/officeDocument/2006/relationships/slideLayout" Target="../slideLayouts/slideLayout125.xml"/><Relationship Id="rId83" Type="http://schemas.openxmlformats.org/officeDocument/2006/relationships/slideLayout" Target="../slideLayouts/slideLayout133.xml"/><Relationship Id="rId88" Type="http://schemas.openxmlformats.org/officeDocument/2006/relationships/image" Target="../media/image9.png"/><Relationship Id="rId1" Type="http://schemas.openxmlformats.org/officeDocument/2006/relationships/slideLayout" Target="../slideLayouts/slideLayout51.xml"/><Relationship Id="rId6" Type="http://schemas.openxmlformats.org/officeDocument/2006/relationships/slideLayout" Target="../slideLayouts/slideLayout56.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10" Type="http://schemas.openxmlformats.org/officeDocument/2006/relationships/slideLayout" Target="../slideLayouts/slideLayout60.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slideLayout" Target="../slideLayouts/slideLayout110.xml"/><Relationship Id="rId65" Type="http://schemas.openxmlformats.org/officeDocument/2006/relationships/slideLayout" Target="../slideLayouts/slideLayout115.xml"/><Relationship Id="rId73" Type="http://schemas.openxmlformats.org/officeDocument/2006/relationships/slideLayout" Target="../slideLayouts/slideLayout123.xml"/><Relationship Id="rId78" Type="http://schemas.openxmlformats.org/officeDocument/2006/relationships/slideLayout" Target="../slideLayouts/slideLayout128.xml"/><Relationship Id="rId81" Type="http://schemas.openxmlformats.org/officeDocument/2006/relationships/slideLayout" Target="../slideLayouts/slideLayout131.xml"/><Relationship Id="rId86" Type="http://schemas.openxmlformats.org/officeDocument/2006/relationships/slideLayout" Target="../slideLayouts/slideLayout136.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9" Type="http://schemas.openxmlformats.org/officeDocument/2006/relationships/slideLayout" Target="../slideLayouts/slideLayout89.xml"/><Relationship Id="rId34" Type="http://schemas.openxmlformats.org/officeDocument/2006/relationships/slideLayout" Target="../slideLayouts/slideLayout84.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76" Type="http://schemas.openxmlformats.org/officeDocument/2006/relationships/slideLayout" Target="../slideLayouts/slideLayout126.xml"/><Relationship Id="rId7" Type="http://schemas.openxmlformats.org/officeDocument/2006/relationships/slideLayout" Target="../slideLayouts/slideLayout57.xml"/><Relationship Id="rId71" Type="http://schemas.openxmlformats.org/officeDocument/2006/relationships/slideLayout" Target="../slideLayouts/slideLayout121.xml"/><Relationship Id="rId2" Type="http://schemas.openxmlformats.org/officeDocument/2006/relationships/slideLayout" Target="../slideLayouts/slideLayout52.xml"/><Relationship Id="rId29" Type="http://schemas.openxmlformats.org/officeDocument/2006/relationships/slideLayout" Target="../slideLayouts/slideLayout79.xml"/><Relationship Id="rId24" Type="http://schemas.openxmlformats.org/officeDocument/2006/relationships/slideLayout" Target="../slideLayouts/slideLayout74.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66" Type="http://schemas.openxmlformats.org/officeDocument/2006/relationships/slideLayout" Target="../slideLayouts/slideLayout116.xml"/><Relationship Id="rId87" Type="http://schemas.openxmlformats.org/officeDocument/2006/relationships/theme" Target="../theme/theme5.xml"/><Relationship Id="rId61" Type="http://schemas.openxmlformats.org/officeDocument/2006/relationships/slideLayout" Target="../slideLayouts/slideLayout111.xml"/><Relationship Id="rId82" Type="http://schemas.openxmlformats.org/officeDocument/2006/relationships/slideLayout" Target="../slideLayouts/slideLayout1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earth_magnify_h264.mov">
            <a:hlinkClick r:id="" action="ppaction://media"/>
          </p:cNvPr>
          <p:cNvPicPr>
            <a:picLocks noChangeAspect="1"/>
          </p:cNvPicPr>
          <p:nvPr userDrawn="1">
            <a:videoFile r:link="rId15"/>
            <p:extLst>
              <p:ext uri="{DAA4B4D4-6D71-4841-9C94-3DE7FCFB9230}">
                <p14:media xmlns:p14="http://schemas.microsoft.com/office/powerpoint/2010/main" r:embed="rId14"/>
              </p:ext>
            </p:extLst>
          </p:nvPr>
        </p:nvPicPr>
        <p:blipFill>
          <a:blip r:embed="rId16">
            <a:lum bright="8000" contrast="5000"/>
          </a:blip>
          <a:stretch>
            <a:fillRect/>
          </a:stretch>
        </p:blipFill>
        <p:spPr>
          <a:xfrm>
            <a:off x="609600" y="3105150"/>
            <a:ext cx="4114800" cy="2017520"/>
          </a:xfrm>
          <a:prstGeom prst="rect">
            <a:avLst/>
          </a:prstGeom>
        </p:spPr>
      </p:pic>
      <p:pic>
        <p:nvPicPr>
          <p:cNvPr id="9" name="Picture 8"/>
          <p:cNvPicPr>
            <a:picLocks noChangeAspect="1"/>
          </p:cNvPicPr>
          <p:nvPr userDrawn="1"/>
        </p:nvPicPr>
        <p:blipFill>
          <a:blip r:embed="rId17">
            <a:graysc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0" y="540984"/>
            <a:ext cx="9144000" cy="5143500"/>
          </a:xfrm>
          <a:prstGeom prst="rect">
            <a:avLst/>
          </a:prstGeom>
        </p:spPr>
      </p:pic>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B36012-79D2-4C59-B035-F38395D1A13C}" type="datetimeFigureOut">
              <a:rPr lang="en-US" smtClean="0"/>
              <a:t>8/6/2019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CA67723-2935-46AA-A514-4BD185947207}" type="slidenum">
              <a:rPr lang="en-US" smtClean="0"/>
              <a:t>‹#›</a:t>
            </a:fld>
            <a:endParaRPr lang="en-US"/>
          </a:p>
        </p:txBody>
      </p:sp>
      <p:sp>
        <p:nvSpPr>
          <p:cNvPr id="11" name="Oval 10"/>
          <p:cNvSpPr/>
          <p:nvPr userDrawn="1"/>
        </p:nvSpPr>
        <p:spPr>
          <a:xfrm>
            <a:off x="9220200" y="4110638"/>
            <a:ext cx="685800" cy="514350"/>
          </a:xfrm>
          <a:prstGeom prst="ellipse">
            <a:avLst/>
          </a:prstGeom>
          <a:solidFill>
            <a:schemeClr val="tx2">
              <a:lumMod val="60000"/>
              <a:lumOff val="40000"/>
            </a:schemeClr>
          </a:solidFill>
          <a:ln>
            <a:noFill/>
          </a:ln>
          <a:effectLst>
            <a:glow rad="101600">
              <a:schemeClr val="tx2">
                <a:lumMod val="20000"/>
                <a:lumOff val="80000"/>
                <a:alpha val="21000"/>
              </a:schemeClr>
            </a:glow>
            <a:outerShdw blurRad="50800" dist="38100" dir="2700000" algn="tl" rotWithShape="0">
              <a:prstClr val="black">
                <a:alpha val="40000"/>
              </a:prstClr>
            </a:outerShdw>
            <a:softEdge rad="0"/>
          </a:effectLst>
          <a:scene3d>
            <a:camera prst="orthographicFront">
              <a:rot lat="20699999" lon="600000" rev="0"/>
            </a:camera>
            <a:lightRig rig="threePt" dir="t"/>
          </a:scene3d>
          <a:sp3d z="82550">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5230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14"/>
                                        </p:tgtEl>
                                      </p:cBhvr>
                                    </p:cmd>
                                  </p:childTnLst>
                                </p:cTn>
                              </p:par>
                              <p:par>
                                <p:cTn id="7" presetID="37" presetClass="path" presetSubtype="0" fill="hold" grpId="0" nodeType="withEffect">
                                  <p:stCondLst>
                                    <p:cond delay="500"/>
                                  </p:stCondLst>
                                  <p:childTnLst>
                                    <p:animMotion origin="layout" path="M -0.00798 -0.02477 C -0.01093 -0.0338 -0.01632 -0.03472 -0.06093 -0.04074 C -0.1052 -0.04676 -0.13281 -0.06597 -0.2743 -0.06111 C -0.39583 -0.0581 -0.77135 0.14144 -0.7493 0.14144 C -0.7243 0.14144 -0.8809 0.04005 -1.04705 0.1162 L -1.17916 0.12546 " pathEditMode="relative" rAng="0" ptsTypes="fsffFf">
                                      <p:cBhvr>
                                        <p:cTn id="8" dur="1100" fill="hold"/>
                                        <p:tgtEl>
                                          <p:spTgt spid="11"/>
                                        </p:tgtEl>
                                        <p:attrNameLst>
                                          <p:attrName>ppt_x</p:attrName>
                                          <p:attrName>ppt_y</p:attrName>
                                        </p:attrNameLst>
                                      </p:cBhvr>
                                      <p:rCtr x="-58559" y="6250"/>
                                    </p:animMotion>
                                  </p:childTnLst>
                                </p:cTn>
                              </p:par>
                              <p:par>
                                <p:cTn id="9" presetID="22" presetClass="entr" presetSubtype="2" fill="hold" nodeType="with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12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4"/>
                                        </p:tgtEl>
                                      </p:cBhvr>
                                    </p:cmd>
                                  </p:childTnLst>
                                </p:cTn>
                              </p:par>
                            </p:childTnLst>
                          </p:cTn>
                        </p:par>
                      </p:childTnLst>
                    </p:cTn>
                  </p:par>
                </p:childTnLst>
              </p:cTn>
              <p:nextCondLst>
                <p:cond evt="onClick" delay="0">
                  <p:tgtEl>
                    <p:spTgt spid="14"/>
                  </p:tgtEl>
                </p:cond>
              </p:nextCondLst>
            </p:seq>
            <p:video>
              <p:cMediaNode vol="80000">
                <p:cTn id="17" repeatCount="indefinite" fill="hold" display="0">
                  <p:stCondLst>
                    <p:cond delay="indefinite"/>
                  </p:stCondLst>
                </p:cTn>
                <p:tgtEl>
                  <p:spTgt spid="14"/>
                </p:tgtEl>
              </p:cMediaNode>
            </p:video>
          </p:childTnLst>
        </p:cTn>
      </p:par>
    </p:tnLst>
    <p:bldLst>
      <p:bldP spid="11" grpId="0" animBg="1"/>
    </p:bldLst>
  </p:timing>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09600" y="3257550"/>
            <a:ext cx="4038600" cy="1896666"/>
          </a:xfrm>
          <a:prstGeom prst="rect">
            <a:avLst/>
          </a:prstGeom>
        </p:spPr>
      </p:pic>
      <p:pic>
        <p:nvPicPr>
          <p:cNvPr id="9" name="Picture 8"/>
          <p:cNvPicPr>
            <a:picLocks noChangeAspect="1"/>
          </p:cNvPicPr>
          <p:nvPr userDrawn="1"/>
        </p:nvPicPr>
        <p:blipFill>
          <a:blip r:embed="rId19">
            <a:grayscl/>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2" name="Picture 11"/>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0" y="540984"/>
            <a:ext cx="9144000" cy="5143500"/>
          </a:xfrm>
          <a:prstGeom prst="rect">
            <a:avLst/>
          </a:prstGeom>
        </p:spPr>
      </p:pic>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B36012-79D2-4C59-B035-F38395D1A13C}" type="datetimeFigureOut">
              <a:rPr lang="en-US" smtClean="0"/>
              <a:t>8/6/2019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CA67723-2935-46AA-A514-4BD185947207}" type="slidenum">
              <a:rPr lang="en-US" smtClean="0"/>
              <a:t>‹#›</a:t>
            </a:fld>
            <a:endParaRPr lang="en-US"/>
          </a:p>
        </p:txBody>
      </p:sp>
      <p:pic>
        <p:nvPicPr>
          <p:cNvPr id="13" name="Picture 12"/>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629400" y="4514850"/>
            <a:ext cx="1733550" cy="425784"/>
          </a:xfrm>
          <a:prstGeom prst="rect">
            <a:avLst/>
          </a:prstGeom>
        </p:spPr>
      </p:pic>
    </p:spTree>
    <p:extLst>
      <p:ext uri="{BB962C8B-B14F-4D97-AF65-F5344CB8AC3E}">
        <p14:creationId xmlns:p14="http://schemas.microsoft.com/office/powerpoint/2010/main" val="285690710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xStyles>
    <p:titleStyle>
      <a:lvl1pPr algn="ctr" defTabSz="914400" rtl="0" eaLnBrk="1" latinLnBrk="0" hangingPunct="1">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0" indent="0" algn="l" defTabSz="914400" rtl="0" eaLnBrk="1" latinLnBrk="0" hangingPunct="1">
        <a:spcBef>
          <a:spcPct val="20000"/>
        </a:spcBef>
        <a:buFontTx/>
        <a:buNone/>
        <a:defRPr sz="2400" kern="1200">
          <a:solidFill>
            <a:schemeClr val="tx1"/>
          </a:solidFill>
          <a:latin typeface="+mn-lt"/>
          <a:ea typeface="+mn-ea"/>
          <a:cs typeface="+mn-cs"/>
        </a:defRPr>
      </a:lvl3pPr>
      <a:lvl4pPr marL="0" indent="0" algn="l" defTabSz="914400" rtl="0" eaLnBrk="1" latinLnBrk="0" hangingPunct="1">
        <a:spcBef>
          <a:spcPct val="20000"/>
        </a:spcBef>
        <a:buFontTx/>
        <a:buNone/>
        <a:defRPr sz="2400" kern="1200">
          <a:solidFill>
            <a:schemeClr val="tx1"/>
          </a:solidFill>
          <a:latin typeface="+mn-lt"/>
          <a:ea typeface="+mn-ea"/>
          <a:cs typeface="+mn-cs"/>
        </a:defRPr>
      </a:lvl4pPr>
      <a:lvl5pPr marL="0" indent="0" algn="l" defTabSz="914400" rtl="0" eaLnBrk="1" latinLnBrk="0" hangingPunct="1">
        <a:spcBef>
          <a:spcPct val="20000"/>
        </a:spcBef>
        <a:buFontTx/>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E3E503-3CAF-4AA9-8E18-1F9B6640234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8E9F9E-2996-45B0-B18D-4BCE1C2966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ED460-1107-44FA-8D99-1B6483C61FF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0867561-2B1C-4839-93B2-628CAEB8283E}" type="datetimeFigureOut">
              <a:rPr lang="en-US" smtClean="0"/>
              <a:t>8/6/2019</a:t>
            </a:fld>
            <a:endParaRPr lang="en-US"/>
          </a:p>
        </p:txBody>
      </p:sp>
      <p:sp>
        <p:nvSpPr>
          <p:cNvPr id="5" name="Footer Placeholder 4">
            <a:extLst>
              <a:ext uri="{FF2B5EF4-FFF2-40B4-BE49-F238E27FC236}">
                <a16:creationId xmlns:a16="http://schemas.microsoft.com/office/drawing/2014/main" id="{AD2E3DE6-CC01-4B53-9433-8BC6EE40283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5D04D3-E9F0-44A4-A66A-4B901EEA7DD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C5E3DAA-64B1-4AE1-ACE1-64B8132134BB}" type="slidenum">
              <a:rPr lang="en-US" smtClean="0"/>
              <a:t>‹#›</a:t>
            </a:fld>
            <a:endParaRPr lang="en-US"/>
          </a:p>
        </p:txBody>
      </p:sp>
    </p:spTree>
    <p:extLst>
      <p:ext uri="{BB962C8B-B14F-4D97-AF65-F5344CB8AC3E}">
        <p14:creationId xmlns:p14="http://schemas.microsoft.com/office/powerpoint/2010/main" val="385538983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9A3BB-CA6D-4F3B-BDFD-EFC54232CF3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38A66F-2680-4BA7-B65A-9D5EE801F02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D8AFD-0F5C-4B33-B5B8-3F66EF99C73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5BDB1E8-4387-4FC2-91EA-699C892C0B69}" type="datetimeFigureOut">
              <a:rPr lang="en-US" smtClean="0"/>
              <a:t>8/6/2019</a:t>
            </a:fld>
            <a:endParaRPr lang="en-US"/>
          </a:p>
        </p:txBody>
      </p:sp>
      <p:sp>
        <p:nvSpPr>
          <p:cNvPr id="5" name="Footer Placeholder 4">
            <a:extLst>
              <a:ext uri="{FF2B5EF4-FFF2-40B4-BE49-F238E27FC236}">
                <a16:creationId xmlns:a16="http://schemas.microsoft.com/office/drawing/2014/main" id="{6452E6C9-6779-47B6-9ABE-C421731450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9797D3-5047-422A-8A39-5B26F05C43F4}"/>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6ACD91-785F-4EC8-A7A7-62DBE63CE592}" type="slidenum">
              <a:rPr lang="en-US" smtClean="0"/>
              <a:t>‹#›</a:t>
            </a:fld>
            <a:endParaRPr lang="en-US"/>
          </a:p>
        </p:txBody>
      </p:sp>
    </p:spTree>
    <p:extLst>
      <p:ext uri="{BB962C8B-B14F-4D97-AF65-F5344CB8AC3E}">
        <p14:creationId xmlns:p14="http://schemas.microsoft.com/office/powerpoint/2010/main" val="137216848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Google Shape;8;p1"/>
          <p:cNvSpPr/>
          <p:nvPr/>
        </p:nvSpPr>
        <p:spPr>
          <a:xfrm>
            <a:off x="0" y="4881638"/>
            <a:ext cx="9144000" cy="261901"/>
          </a:xfrm>
          <a:prstGeom prst="rect">
            <a:avLst/>
          </a:prstGeom>
          <a:solidFill>
            <a:srgbClr val="0071C5"/>
          </a:solidFill>
          <a:ln>
            <a:solidFill>
              <a:srgbClr val="0071C5"/>
            </a:solidFill>
          </a:ln>
        </p:spPr>
        <p:txBody>
          <a:bodyPr lIns="0" tIns="0" rIns="0" bIns="0" anchor="ctr"/>
          <a:lstStyle/>
          <a:p>
            <a:endParaRPr/>
          </a:p>
        </p:txBody>
      </p:sp>
      <p:pic>
        <p:nvPicPr>
          <p:cNvPr id="3" name="Google Shape;10;p1" descr="Google Shape;10;p1"/>
          <p:cNvPicPr>
            <a:picLocks noChangeAspect="1"/>
          </p:cNvPicPr>
          <p:nvPr/>
        </p:nvPicPr>
        <p:blipFill>
          <a:blip r:embed="rId88"/>
          <a:stretch>
            <a:fillRect/>
          </a:stretch>
        </p:blipFill>
        <p:spPr>
          <a:xfrm>
            <a:off x="311699" y="4917413"/>
            <a:ext cx="856610" cy="190351"/>
          </a:xfrm>
          <a:prstGeom prst="rect">
            <a:avLst/>
          </a:prstGeom>
          <a:ln w="12700">
            <a:miter lim="400000"/>
          </a:ln>
        </p:spPr>
      </p:pic>
      <p:sp>
        <p:nvSpPr>
          <p:cNvPr id="4" name="Google Shape;11;p1"/>
          <p:cNvSpPr txBox="1"/>
          <p:nvPr/>
        </p:nvSpPr>
        <p:spPr>
          <a:xfrm>
            <a:off x="2984400" y="4865599"/>
            <a:ext cx="3175200" cy="29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ctr">
              <a:defRPr sz="800">
                <a:solidFill>
                  <a:srgbClr val="FFFFFF"/>
                </a:solidFill>
              </a:defRPr>
            </a:lvl1pPr>
          </a:lstStyle>
          <a:p>
            <a:r>
              <a:t>Hiretual - A Recruiter’s Best Friend | All rights reserved</a:t>
            </a:r>
          </a:p>
        </p:txBody>
      </p:sp>
      <p:sp>
        <p:nvSpPr>
          <p:cNvPr id="5" name="Title Text"/>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 Text</a:t>
            </a:r>
          </a:p>
        </p:txBody>
      </p:sp>
      <p:sp>
        <p:nvSpPr>
          <p:cNvPr id="6" name="Body Level One…"/>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Body Level One</a:t>
            </a:r>
          </a:p>
          <a:p>
            <a:pPr lvl="1"/>
            <a:r>
              <a:t>Body Level Two</a:t>
            </a:r>
          </a:p>
          <a:p>
            <a:pPr lvl="2"/>
            <a:r>
              <a:t>Body Level Three</a:t>
            </a:r>
          </a:p>
          <a:p>
            <a:pPr lvl="3"/>
            <a:r>
              <a:t>Body Level Four</a:t>
            </a:r>
          </a:p>
          <a:p>
            <a:pPr lvl="4"/>
            <a:r>
              <a:t>Body Level Five</a:t>
            </a:r>
          </a:p>
        </p:txBody>
      </p:sp>
      <p:sp>
        <p:nvSpPr>
          <p:cNvPr id="7" name="Slide Number"/>
          <p:cNvSpPr txBox="1">
            <a:spLocks noGrp="1"/>
          </p:cNvSpPr>
          <p:nvPr>
            <p:ph type="sldNum" sz="quarter" idx="2"/>
          </p:nvPr>
        </p:nvSpPr>
        <p:spPr>
          <a:xfrm>
            <a:off x="8495487" y="4853389"/>
            <a:ext cx="336814" cy="318396"/>
          </a:xfrm>
          <a:prstGeom prst="rect">
            <a:avLst/>
          </a:prstGeom>
          <a:ln w="12700">
            <a:miter lim="400000"/>
          </a:ln>
        </p:spPr>
        <p:txBody>
          <a:bodyPr wrap="none" lIns="91424" tIns="91424" rIns="91424" bIns="91424" anchor="ctr">
            <a:spAutoFit/>
          </a:bodyPr>
          <a:lstStyle>
            <a:lvl1pPr algn="r">
              <a:defRPr sz="1000">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77663191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 id="2147483781" r:id="rId26"/>
    <p:sldLayoutId id="2147483782" r:id="rId27"/>
    <p:sldLayoutId id="2147483783" r:id="rId28"/>
    <p:sldLayoutId id="2147483784" r:id="rId29"/>
    <p:sldLayoutId id="2147483785" r:id="rId30"/>
    <p:sldLayoutId id="2147483786" r:id="rId31"/>
    <p:sldLayoutId id="2147483787" r:id="rId32"/>
    <p:sldLayoutId id="2147483788" r:id="rId33"/>
    <p:sldLayoutId id="2147483789" r:id="rId34"/>
    <p:sldLayoutId id="2147483790" r:id="rId35"/>
    <p:sldLayoutId id="2147483791" r:id="rId36"/>
    <p:sldLayoutId id="2147483792" r:id="rId37"/>
    <p:sldLayoutId id="2147483793" r:id="rId38"/>
    <p:sldLayoutId id="2147483794" r:id="rId39"/>
    <p:sldLayoutId id="2147483795" r:id="rId40"/>
    <p:sldLayoutId id="2147483796" r:id="rId41"/>
    <p:sldLayoutId id="2147483797" r:id="rId42"/>
    <p:sldLayoutId id="2147483798" r:id="rId43"/>
    <p:sldLayoutId id="2147483799" r:id="rId44"/>
    <p:sldLayoutId id="2147483800" r:id="rId45"/>
    <p:sldLayoutId id="2147483801" r:id="rId46"/>
    <p:sldLayoutId id="2147483802" r:id="rId47"/>
    <p:sldLayoutId id="2147483803" r:id="rId48"/>
    <p:sldLayoutId id="2147483804" r:id="rId49"/>
    <p:sldLayoutId id="2147483805" r:id="rId50"/>
    <p:sldLayoutId id="2147483806" r:id="rId51"/>
    <p:sldLayoutId id="2147483807" r:id="rId52"/>
    <p:sldLayoutId id="2147483808" r:id="rId53"/>
    <p:sldLayoutId id="2147483809" r:id="rId54"/>
    <p:sldLayoutId id="2147483810" r:id="rId55"/>
    <p:sldLayoutId id="2147483811" r:id="rId56"/>
    <p:sldLayoutId id="2147483812" r:id="rId57"/>
    <p:sldLayoutId id="2147483813" r:id="rId58"/>
    <p:sldLayoutId id="2147483814" r:id="rId59"/>
    <p:sldLayoutId id="2147483815" r:id="rId60"/>
    <p:sldLayoutId id="2147483816" r:id="rId61"/>
    <p:sldLayoutId id="2147483817" r:id="rId62"/>
    <p:sldLayoutId id="2147483818" r:id="rId63"/>
    <p:sldLayoutId id="2147483819" r:id="rId64"/>
    <p:sldLayoutId id="2147483820" r:id="rId65"/>
    <p:sldLayoutId id="2147483821" r:id="rId66"/>
    <p:sldLayoutId id="2147483822" r:id="rId67"/>
    <p:sldLayoutId id="2147483823" r:id="rId68"/>
    <p:sldLayoutId id="2147483824" r:id="rId69"/>
    <p:sldLayoutId id="2147483825" r:id="rId70"/>
    <p:sldLayoutId id="2147483826" r:id="rId71"/>
    <p:sldLayoutId id="2147483827" r:id="rId72"/>
    <p:sldLayoutId id="2147483828" r:id="rId73"/>
    <p:sldLayoutId id="2147483829" r:id="rId74"/>
    <p:sldLayoutId id="2147483830" r:id="rId75"/>
    <p:sldLayoutId id="2147483831" r:id="rId76"/>
    <p:sldLayoutId id="2147483832" r:id="rId77"/>
    <p:sldLayoutId id="2147483833" r:id="rId78"/>
    <p:sldLayoutId id="2147483834" r:id="rId79"/>
    <p:sldLayoutId id="2147483835" r:id="rId80"/>
    <p:sldLayoutId id="2147483836" r:id="rId81"/>
    <p:sldLayoutId id="2147483837" r:id="rId82"/>
    <p:sldLayoutId id="2147483838" r:id="rId83"/>
    <p:sldLayoutId id="2147483839" r:id="rId84"/>
    <p:sldLayoutId id="2147483840" r:id="rId85"/>
    <p:sldLayoutId id="2147483841" r:id="rId86"/>
  </p:sldLayoutIdLst>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ln>
            <a:noFill/>
          </a:ln>
          <a:solidFill>
            <a:srgbClr val="000000"/>
          </a:solidFill>
          <a:uFillTx/>
          <a:latin typeface="+mn-lt"/>
          <a:ea typeface="+mn-ea"/>
          <a:cs typeface="+mn-cs"/>
          <a:sym typeface="Arial"/>
        </a:defRPr>
      </a:lvl9pPr>
    </p:titleStyle>
    <p:bodyStyle>
      <a:lvl1pPr marL="457200" marR="0" indent="-35560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1pPr>
      <a:lvl2pPr marL="996950" marR="0" indent="-41275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2pPr>
      <a:lvl3pPr marL="1507671" marR="0" indent="-453571"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3pPr>
      <a:lvl4pPr marL="2032000" marR="0" indent="-50800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4pPr>
      <a:lvl5pPr marL="2489200" marR="0" indent="-50800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5pPr>
      <a:lvl6pPr marL="2946400" marR="0" indent="-50800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6pPr>
      <a:lvl7pPr marL="3492500" marR="0" indent="-58420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7pPr>
      <a:lvl8pPr marL="3949700" marR="0" indent="-58420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8pPr>
      <a:lvl9pPr marL="4406900" marR="0" indent="-584200" algn="l" defTabSz="914400" rtl="0" latinLnBrk="0">
        <a:lnSpc>
          <a:spcPct val="115000"/>
        </a:lnSpc>
        <a:spcBef>
          <a:spcPts val="0"/>
        </a:spcBef>
        <a:spcAft>
          <a:spcPts val="0"/>
        </a:spcAft>
        <a:buClr>
          <a:schemeClr val="accent2">
            <a:lumOff val="21764"/>
          </a:schemeClr>
        </a:buClr>
        <a:buSzPts val="2000"/>
        <a:buFont typeface="Arial"/>
        <a:buChar char="■"/>
        <a:tabLst/>
        <a:defRPr sz="2000" b="0" i="0" u="none" strike="noStrike" cap="none" spc="0" baseline="0">
          <a:ln>
            <a:noFill/>
          </a:ln>
          <a:solidFill>
            <a:schemeClr val="accent2">
              <a:lumOff val="21764"/>
            </a:schemeClr>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JPG"/><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49.png"/><Relationship Id="rId2" Type="http://schemas.openxmlformats.org/officeDocument/2006/relationships/image" Target="../media/image34.JPG"/><Relationship Id="rId1" Type="http://schemas.openxmlformats.org/officeDocument/2006/relationships/slideLayout" Target="../slideLayouts/slideLayout29.xml"/><Relationship Id="rId6" Type="http://schemas.openxmlformats.org/officeDocument/2006/relationships/image" Target="../media/image69.jpeg"/><Relationship Id="rId11" Type="http://schemas.openxmlformats.org/officeDocument/2006/relationships/image" Target="../media/image56.jpe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59.png"/><Relationship Id="rId9" Type="http://schemas.openxmlformats.org/officeDocument/2006/relationships/image" Target="../media/image61.jp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4.JPG"/><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34.JPG"/><Relationship Id="rId1" Type="http://schemas.openxmlformats.org/officeDocument/2006/relationships/slideLayout" Target="../slideLayouts/slideLayout29.xml"/><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0.xml"/><Relationship Id="rId5" Type="http://schemas.openxmlformats.org/officeDocument/2006/relationships/image" Target="../media/image56.jpe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4.JPG"/><Relationship Id="rId1" Type="http://schemas.openxmlformats.org/officeDocument/2006/relationships/slideLayout" Target="../slideLayouts/slideLayout29.xml"/><Relationship Id="rId5" Type="http://schemas.openxmlformats.org/officeDocument/2006/relationships/image" Target="../media/image82.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4.JPG"/><Relationship Id="rId1" Type="http://schemas.openxmlformats.org/officeDocument/2006/relationships/slideLayout" Target="../slideLayouts/slideLayout29.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hyperlink" Target="https://www.linkedin.com/in/ninhtran08/" TargetMode="External"/><Relationship Id="rId3" Type="http://schemas.openxmlformats.org/officeDocument/2006/relationships/hyperlink" Target="https://www.linkedin.com/in/dallasmichaelgoldberg/" TargetMode="External"/><Relationship Id="rId7" Type="http://schemas.openxmlformats.org/officeDocument/2006/relationships/image" Target="../media/image87.jpeg"/><Relationship Id="rId2" Type="http://schemas.openxmlformats.org/officeDocument/2006/relationships/image" Target="../media/image85.png"/><Relationship Id="rId1" Type="http://schemas.openxmlformats.org/officeDocument/2006/relationships/slideLayout" Target="../slideLayouts/slideLayout63.xml"/><Relationship Id="rId6" Type="http://schemas.openxmlformats.org/officeDocument/2006/relationships/image" Target="../media/image86.jpeg"/><Relationship Id="rId11" Type="http://schemas.openxmlformats.org/officeDocument/2006/relationships/hyperlink" Target="https://www.hiretual.com/making-a-difference-with-a-recruiting-roadmap" TargetMode="External"/><Relationship Id="rId5" Type="http://schemas.openxmlformats.org/officeDocument/2006/relationships/hyperlink" Target="mailto:michaelmogoldberg@gmail.com" TargetMode="External"/><Relationship Id="rId10" Type="http://schemas.openxmlformats.org/officeDocument/2006/relationships/hyperlink" Target="mailto:ninhtran@hiretual.com" TargetMode="External"/><Relationship Id="rId4" Type="http://schemas.openxmlformats.org/officeDocument/2006/relationships/hyperlink" Target="https://twitter.com/superrecruiter?lang=en" TargetMode="External"/><Relationship Id="rId9" Type="http://schemas.openxmlformats.org/officeDocument/2006/relationships/hyperlink" Target="https://www.twitter.com/ninhtran0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9.xml"/><Relationship Id="rId6" Type="http://schemas.openxmlformats.org/officeDocument/2006/relationships/image" Target="../media/image92.jpeg"/><Relationship Id="rId5" Type="http://schemas.openxmlformats.org/officeDocument/2006/relationships/image" Target="../media/image91.jpg"/><Relationship Id="rId4" Type="http://schemas.openxmlformats.org/officeDocument/2006/relationships/image" Target="../media/image90.jpg"/></Relationships>
</file>

<file path=ppt/slides/_rels/slide2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95.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4.JP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JPG"/><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49.png"/><Relationship Id="rId2" Type="http://schemas.openxmlformats.org/officeDocument/2006/relationships/image" Target="../media/image34.JPG"/><Relationship Id="rId1" Type="http://schemas.openxmlformats.org/officeDocument/2006/relationships/slideLayout" Target="../slideLayouts/slideLayout29.xml"/><Relationship Id="rId6" Type="http://schemas.openxmlformats.org/officeDocument/2006/relationships/image" Target="../media/image69.jpeg"/><Relationship Id="rId11" Type="http://schemas.openxmlformats.org/officeDocument/2006/relationships/image" Target="../media/image56.jpe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59.png"/><Relationship Id="rId9" Type="http://schemas.openxmlformats.org/officeDocument/2006/relationships/image" Target="../media/image61.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JPG"/><Relationship Id="rId1" Type="http://schemas.openxmlformats.org/officeDocument/2006/relationships/slideLayout" Target="../slideLayouts/slideLayout29.xml"/><Relationship Id="rId5" Type="http://schemas.openxmlformats.org/officeDocument/2006/relationships/image" Target="../media/image51.gif"/><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mailto:info@dfwtrn.org" TargetMode="External"/><Relationship Id="rId1" Type="http://schemas.openxmlformats.org/officeDocument/2006/relationships/slideLayout" Target="../slideLayouts/slideLayout12.xml"/><Relationship Id="rId4" Type="http://schemas.openxmlformats.org/officeDocument/2006/relationships/image" Target="../media/image100.gif"/></Relationships>
</file>

<file path=ppt/slides/_rels/slide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G"/><Relationship Id="rId2" Type="http://schemas.openxmlformats.org/officeDocument/2006/relationships/image" Target="../media/image34.JPG"/><Relationship Id="rId1" Type="http://schemas.openxmlformats.org/officeDocument/2006/relationships/slideLayout" Target="../slideLayouts/slideLayout40.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G"/></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JPG"/><Relationship Id="rId1" Type="http://schemas.openxmlformats.org/officeDocument/2006/relationships/slideLayout" Target="../slideLayouts/slideLayout40.xml"/><Relationship Id="rId5" Type="http://schemas.openxmlformats.org/officeDocument/2006/relationships/image" Target="../media/image51.gif"/><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g"/><Relationship Id="rId2" Type="http://schemas.openxmlformats.org/officeDocument/2006/relationships/image" Target="../media/image34.JPG"/><Relationship Id="rId1" Type="http://schemas.openxmlformats.org/officeDocument/2006/relationships/slideLayout" Target="../slideLayouts/slideLayout6.xml"/><Relationship Id="rId6" Type="http://schemas.openxmlformats.org/officeDocument/2006/relationships/image" Target="../media/image55.jpe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4.JPG"/><Relationship Id="rId1" Type="http://schemas.openxmlformats.org/officeDocument/2006/relationships/slideLayout" Target="../slideLayouts/slideLayout29.xml"/><Relationship Id="rId4" Type="http://schemas.openxmlformats.org/officeDocument/2006/relationships/image" Target="../media/image63.jpg"/></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4.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2400" y="4171950"/>
            <a:ext cx="4800600" cy="680968"/>
          </a:xfrm>
        </p:spPr>
        <p:txBody>
          <a:bodyPr/>
          <a:lstStyle/>
          <a:p>
            <a:r>
              <a:rPr lang="en-US" dirty="0"/>
              <a:t>Wednesday August 7</a:t>
            </a:r>
            <a:r>
              <a:rPr lang="en-US" baseline="30000" dirty="0"/>
              <a:t>th</a:t>
            </a:r>
            <a:r>
              <a:rPr lang="en-US" dirty="0"/>
              <a:t> 2019</a:t>
            </a:r>
          </a:p>
        </p:txBody>
      </p:sp>
      <p:pic>
        <p:nvPicPr>
          <p:cNvPr id="8" name="Picture 7">
            <a:extLst>
              <a:ext uri="{FF2B5EF4-FFF2-40B4-BE49-F238E27FC236}">
                <a16:creationId xmlns:a16="http://schemas.microsoft.com/office/drawing/2014/main" id="{5C57426D-FB89-4C22-BB04-6D34F2A14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41"/>
            <a:ext cx="2514600" cy="1271016"/>
          </a:xfrm>
          <a:prstGeom prst="rect">
            <a:avLst/>
          </a:prstGeom>
        </p:spPr>
      </p:pic>
      <p:sp>
        <p:nvSpPr>
          <p:cNvPr id="10" name="TextBox 9">
            <a:extLst>
              <a:ext uri="{FF2B5EF4-FFF2-40B4-BE49-F238E27FC236}">
                <a16:creationId xmlns:a16="http://schemas.microsoft.com/office/drawing/2014/main" id="{9090D60E-E696-4065-8DB9-3F6BEA458557}"/>
              </a:ext>
            </a:extLst>
          </p:cNvPr>
          <p:cNvSpPr txBox="1"/>
          <p:nvPr/>
        </p:nvSpPr>
        <p:spPr>
          <a:xfrm>
            <a:off x="152400" y="2876550"/>
            <a:ext cx="3048000" cy="646331"/>
          </a:xfrm>
          <a:prstGeom prst="rect">
            <a:avLst/>
          </a:prstGeom>
          <a:noFill/>
        </p:spPr>
        <p:txBody>
          <a:bodyPr wrap="square" rtlCol="0">
            <a:spAutoFit/>
          </a:bodyPr>
          <a:lstStyle/>
          <a:p>
            <a:r>
              <a:rPr lang="en-US" dirty="0"/>
              <a:t>DFWTRN is the place to Network!</a:t>
            </a:r>
          </a:p>
        </p:txBody>
      </p:sp>
      <p:pic>
        <p:nvPicPr>
          <p:cNvPr id="1026" name="Picture 2" descr="Image result for recruiting gif">
            <a:extLst>
              <a:ext uri="{FF2B5EF4-FFF2-40B4-BE49-F238E27FC236}">
                <a16:creationId xmlns:a16="http://schemas.microsoft.com/office/drawing/2014/main" id="{3D6204C1-99BA-4E39-B747-0898604BECE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94403" y="489788"/>
            <a:ext cx="1398748" cy="163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61012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3250"/>
                                  </p:stCondLst>
                                  <p:iterate type="lt">
                                    <p:tmPct val="10000"/>
                                  </p:iterate>
                                  <p:childTnLst>
                                    <p:animMotion origin="layout" path="M 0.0 0.0 L 0.0 -0.07213" pathEditMode="relative" ptsTypes="">
                                      <p:cBhvr>
                                        <p:cTn id="6" dur="500" accel="50000" decel="50000" autoRev="1" fill="hold">
                                          <p:stCondLst>
                                            <p:cond delay="0"/>
                                          </p:stCondLst>
                                        </p:cTn>
                                        <p:tgtEl>
                                          <p:spTgt spid="10"/>
                                        </p:tgtEl>
                                        <p:attrNameLst>
                                          <p:attrName>ppt_x</p:attrName>
                                          <p:attrName>ppt_y</p:attrName>
                                        </p:attrNameLst>
                                      </p:cBhvr>
                                    </p:animMotion>
                                    <p:animRot by="1500000">
                                      <p:cBhvr>
                                        <p:cTn id="7" dur="250" fill="hold">
                                          <p:stCondLst>
                                            <p:cond delay="0"/>
                                          </p:stCondLst>
                                        </p:cTn>
                                        <p:tgtEl>
                                          <p:spTgt spid="10"/>
                                        </p:tgtEl>
                                        <p:attrNameLst>
                                          <p:attrName>r</p:attrName>
                                        </p:attrNameLst>
                                      </p:cBhvr>
                                    </p:animRot>
                                    <p:animRot by="-1500000">
                                      <p:cBhvr>
                                        <p:cTn id="8" dur="250" fill="hold">
                                          <p:stCondLst>
                                            <p:cond delay="250"/>
                                          </p:stCondLst>
                                        </p:cTn>
                                        <p:tgtEl>
                                          <p:spTgt spid="10"/>
                                        </p:tgtEl>
                                        <p:attrNameLst>
                                          <p:attrName>r</p:attrName>
                                        </p:attrNameLst>
                                      </p:cBhvr>
                                    </p:animRot>
                                    <p:animRot by="-1500000">
                                      <p:cBhvr>
                                        <p:cTn id="9" dur="250" fill="hold">
                                          <p:stCondLst>
                                            <p:cond delay="500"/>
                                          </p:stCondLst>
                                        </p:cTn>
                                        <p:tgtEl>
                                          <p:spTgt spid="10"/>
                                        </p:tgtEl>
                                        <p:attrNameLst>
                                          <p:attrName>r</p:attrName>
                                        </p:attrNameLst>
                                      </p:cBhvr>
                                    </p:animRot>
                                    <p:animRot by="1500000">
                                      <p:cBhvr>
                                        <p:cTn id="10" dur="250" fill="hold">
                                          <p:stCondLst>
                                            <p:cond delay="75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1524000" y="514350"/>
            <a:ext cx="7543800" cy="584775"/>
          </a:xfrm>
          <a:prstGeom prst="rect">
            <a:avLst/>
          </a:prstGeom>
          <a:noFill/>
        </p:spPr>
        <p:txBody>
          <a:bodyPr wrap="square" rtlCol="0">
            <a:spAutoFit/>
          </a:bodyPr>
          <a:lstStyle/>
          <a:p>
            <a:r>
              <a:rPr lang="en-US" sz="3200" b="1" dirty="0"/>
              <a:t>Global Talent Acquisition Appreciation Day </a:t>
            </a:r>
            <a:r>
              <a:rPr lang="en-US" b="1" dirty="0"/>
              <a:t> </a:t>
            </a:r>
            <a:endParaRPr lang="en-US" sz="4400" dirty="0"/>
          </a:p>
        </p:txBody>
      </p:sp>
      <p:sp>
        <p:nvSpPr>
          <p:cNvPr id="2" name="Rectangle 1">
            <a:extLst>
              <a:ext uri="{FF2B5EF4-FFF2-40B4-BE49-F238E27FC236}">
                <a16:creationId xmlns:a16="http://schemas.microsoft.com/office/drawing/2014/main" id="{804C7E4F-3765-4D38-BDC6-131408645010}"/>
              </a:ext>
            </a:extLst>
          </p:cNvPr>
          <p:cNvSpPr/>
          <p:nvPr/>
        </p:nvSpPr>
        <p:spPr>
          <a:xfrm>
            <a:off x="7056764" y="1487796"/>
            <a:ext cx="1787669" cy="584775"/>
          </a:xfrm>
          <a:prstGeom prst="rect">
            <a:avLst/>
          </a:prstGeom>
        </p:spPr>
        <p:txBody>
          <a:bodyPr wrap="none">
            <a:spAutoFit/>
          </a:bodyPr>
          <a:lstStyle/>
          <a:p>
            <a:r>
              <a:rPr lang="en-US" sz="3200" b="1" dirty="0">
                <a:solidFill>
                  <a:srgbClr val="FF0000"/>
                </a:solidFill>
              </a:rPr>
              <a:t>9/4/2019</a:t>
            </a:r>
            <a:endParaRPr lang="en-US" sz="3200" dirty="0">
              <a:solidFill>
                <a:srgbClr val="FF0000"/>
              </a:solidFill>
            </a:endParaRPr>
          </a:p>
        </p:txBody>
      </p:sp>
      <p:pic>
        <p:nvPicPr>
          <p:cNvPr id="12290" name="Picture 2">
            <a:extLst>
              <a:ext uri="{FF2B5EF4-FFF2-40B4-BE49-F238E27FC236}">
                <a16:creationId xmlns:a16="http://schemas.microsoft.com/office/drawing/2014/main" id="{5E98C529-8168-4A71-8B45-D84AF297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7" y="1267207"/>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0C53D8E-56BA-4BC1-A1E8-5E4515A3D550}"/>
              </a:ext>
            </a:extLst>
          </p:cNvPr>
          <p:cNvSpPr/>
          <p:nvPr/>
        </p:nvSpPr>
        <p:spPr>
          <a:xfrm>
            <a:off x="7174488" y="2080344"/>
            <a:ext cx="1552220" cy="1015663"/>
          </a:xfrm>
          <a:prstGeom prst="rect">
            <a:avLst/>
          </a:prstGeom>
        </p:spPr>
        <p:txBody>
          <a:bodyPr wrap="none">
            <a:spAutoFit/>
          </a:bodyPr>
          <a:lstStyle/>
          <a:p>
            <a:pPr algn="ctr"/>
            <a:r>
              <a:rPr lang="en-US" sz="2000" b="1" dirty="0"/>
              <a:t>Register </a:t>
            </a:r>
          </a:p>
          <a:p>
            <a:pPr algn="ctr"/>
            <a:r>
              <a:rPr lang="en-US" sz="2000" b="1" dirty="0"/>
              <a:t>at </a:t>
            </a:r>
          </a:p>
          <a:p>
            <a:pPr algn="ctr"/>
            <a:r>
              <a:rPr lang="en-US" sz="2000" b="1" dirty="0"/>
              <a:t>DFWTRN.org</a:t>
            </a:r>
            <a:endParaRPr lang="en-US" sz="2000" dirty="0"/>
          </a:p>
        </p:txBody>
      </p:sp>
      <p:sp>
        <p:nvSpPr>
          <p:cNvPr id="9" name="Rectangle 8">
            <a:extLst>
              <a:ext uri="{FF2B5EF4-FFF2-40B4-BE49-F238E27FC236}">
                <a16:creationId xmlns:a16="http://schemas.microsoft.com/office/drawing/2014/main" id="{F709AC4C-B4EC-4219-B173-0800ED921AEC}"/>
              </a:ext>
            </a:extLst>
          </p:cNvPr>
          <p:cNvSpPr/>
          <p:nvPr/>
        </p:nvSpPr>
        <p:spPr>
          <a:xfrm>
            <a:off x="2207183" y="1352550"/>
            <a:ext cx="4572000" cy="2021451"/>
          </a:xfrm>
          <a:prstGeom prst="rect">
            <a:avLst/>
          </a:prstGeom>
        </p:spPr>
        <p:txBody>
          <a:bodyPr>
            <a:spAutoFit/>
          </a:bodyPr>
          <a:lstStyle/>
          <a:p>
            <a:pPr algn="just">
              <a:lnSpc>
                <a:spcPct val="107000"/>
              </a:lnSpc>
              <a:spcAft>
                <a:spcPts val="80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Global Talent Acquisition Appreciation Day is a worldwide day to celebrate the recruiters, hiring managers, staffers, </a:t>
            </a:r>
            <a:r>
              <a:rPr lang="en-US"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sourcers</a:t>
            </a: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employer brand managers, and everyone in between!  DFWTRN host the largest event in the USA!  Come join your peers for this free event!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Brought to you by: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09A5EA7-609D-4BA6-9385-4A76FAC35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8366" y="3354403"/>
            <a:ext cx="1164380" cy="588541"/>
          </a:xfrm>
          <a:prstGeom prst="rect">
            <a:avLst/>
          </a:prstGeom>
        </p:spPr>
      </p:pic>
      <p:pic>
        <p:nvPicPr>
          <p:cNvPr id="11" name="Picture 10">
            <a:extLst>
              <a:ext uri="{FF2B5EF4-FFF2-40B4-BE49-F238E27FC236}">
                <a16:creationId xmlns:a16="http://schemas.microsoft.com/office/drawing/2014/main" id="{ABAD0BE3-5803-4BEE-AA5F-EB9AC6B37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795" y="3331500"/>
            <a:ext cx="1397715" cy="472117"/>
          </a:xfrm>
          <a:prstGeom prst="rect">
            <a:avLst/>
          </a:prstGeom>
        </p:spPr>
      </p:pic>
      <p:pic>
        <p:nvPicPr>
          <p:cNvPr id="12" name="Picture 11">
            <a:extLst>
              <a:ext uri="{FF2B5EF4-FFF2-40B4-BE49-F238E27FC236}">
                <a16:creationId xmlns:a16="http://schemas.microsoft.com/office/drawing/2014/main" id="{37884450-6808-40C4-861B-B288781A9220}"/>
              </a:ext>
            </a:extLst>
          </p:cNvPr>
          <p:cNvPicPr>
            <a:picLocks noChangeAspect="1"/>
          </p:cNvPicPr>
          <p:nvPr/>
        </p:nvPicPr>
        <p:blipFill>
          <a:blip r:embed="rId5"/>
          <a:stretch>
            <a:fillRect/>
          </a:stretch>
        </p:blipFill>
        <p:spPr>
          <a:xfrm>
            <a:off x="3515227" y="3443282"/>
            <a:ext cx="1199147" cy="360335"/>
          </a:xfrm>
          <a:prstGeom prst="rect">
            <a:avLst/>
          </a:prstGeom>
        </p:spPr>
      </p:pic>
      <p:sp>
        <p:nvSpPr>
          <p:cNvPr id="13" name="Rectangle 12">
            <a:extLst>
              <a:ext uri="{FF2B5EF4-FFF2-40B4-BE49-F238E27FC236}">
                <a16:creationId xmlns:a16="http://schemas.microsoft.com/office/drawing/2014/main" id="{800820AE-5783-4ADA-8BCE-372D846BDCE8}"/>
              </a:ext>
            </a:extLst>
          </p:cNvPr>
          <p:cNvSpPr/>
          <p:nvPr/>
        </p:nvSpPr>
        <p:spPr>
          <a:xfrm>
            <a:off x="2131107" y="4047173"/>
            <a:ext cx="4572000" cy="830997"/>
          </a:xfrm>
          <a:prstGeom prst="rect">
            <a:avLst/>
          </a:prstGeom>
        </p:spPr>
        <p:txBody>
          <a:bodyPr>
            <a:spAutoFit/>
          </a:bodyPr>
          <a:lstStyle/>
          <a:p>
            <a:pPr algn="ctr"/>
            <a:r>
              <a:rPr lang="en-US" sz="1200" b="1" dirty="0">
                <a:solidFill>
                  <a:srgbClr val="FF0000"/>
                </a:solidFill>
                <a:latin typeface="Tahoma" panose="020B0604030504040204" pitchFamily="34" charset="0"/>
              </a:rPr>
              <a:t>Free Admission to the first 200 Talent Acquisition Professionals, so be sure to invite your team!  </a:t>
            </a:r>
            <a:br>
              <a:rPr lang="en-US" sz="1200" dirty="0">
                <a:solidFill>
                  <a:srgbClr val="FF0000"/>
                </a:solidFill>
                <a:latin typeface="Tahoma" panose="020B0604030504040204" pitchFamily="34" charset="0"/>
              </a:rPr>
            </a:br>
            <a:endParaRPr lang="en-US" sz="1200" dirty="0">
              <a:solidFill>
                <a:srgbClr val="FF0000"/>
              </a:solidFill>
              <a:latin typeface="Tahoma" panose="020B0604030504040204" pitchFamily="34" charset="0"/>
            </a:endParaRPr>
          </a:p>
          <a:p>
            <a:pPr algn="ctr"/>
            <a:r>
              <a:rPr lang="en-US" sz="1200" b="1" dirty="0">
                <a:solidFill>
                  <a:srgbClr val="FF0000"/>
                </a:solidFill>
                <a:latin typeface="Tahoma" panose="020B0604030504040204" pitchFamily="34" charset="0"/>
              </a:rPr>
              <a:t>RSVP Required - No </a:t>
            </a:r>
            <a:r>
              <a:rPr lang="en-US" sz="1200" b="1" dirty="0" err="1">
                <a:solidFill>
                  <a:srgbClr val="FF0000"/>
                </a:solidFill>
                <a:latin typeface="Tahoma" panose="020B0604030504040204" pitchFamily="34" charset="0"/>
              </a:rPr>
              <a:t>Walkins</a:t>
            </a:r>
            <a:endParaRPr lang="en-US" sz="1200" b="0" i="0" dirty="0">
              <a:solidFill>
                <a:srgbClr val="FF0000"/>
              </a:solidFill>
              <a:effectLst/>
              <a:latin typeface="Tahoma" panose="020B0604030504040204" pitchFamily="34" charset="0"/>
            </a:endParaRPr>
          </a:p>
        </p:txBody>
      </p:sp>
      <p:pic>
        <p:nvPicPr>
          <p:cNvPr id="14" name="Picture 13">
            <a:extLst>
              <a:ext uri="{FF2B5EF4-FFF2-40B4-BE49-F238E27FC236}">
                <a16:creationId xmlns:a16="http://schemas.microsoft.com/office/drawing/2014/main" id="{821F7CA7-FAA3-4CBE-B6F0-D4A597329B34}"/>
              </a:ext>
            </a:extLst>
          </p:cNvPr>
          <p:cNvPicPr>
            <a:picLocks noChangeAspect="1"/>
          </p:cNvPicPr>
          <p:nvPr/>
        </p:nvPicPr>
        <p:blipFill>
          <a:blip r:embed="rId6"/>
          <a:stretch>
            <a:fillRect/>
          </a:stretch>
        </p:blipFill>
        <p:spPr>
          <a:xfrm>
            <a:off x="152400" y="4047173"/>
            <a:ext cx="2261317" cy="963230"/>
          </a:xfrm>
          <a:prstGeom prst="rect">
            <a:avLst/>
          </a:prstGeom>
        </p:spPr>
      </p:pic>
      <p:pic>
        <p:nvPicPr>
          <p:cNvPr id="22" name="Picture 21">
            <a:extLst>
              <a:ext uri="{FF2B5EF4-FFF2-40B4-BE49-F238E27FC236}">
                <a16:creationId xmlns:a16="http://schemas.microsoft.com/office/drawing/2014/main" id="{4A5DB643-20FE-4BEC-9245-5E733175E150}"/>
              </a:ext>
            </a:extLst>
          </p:cNvPr>
          <p:cNvPicPr>
            <a:picLocks noChangeAspect="1"/>
          </p:cNvPicPr>
          <p:nvPr/>
        </p:nvPicPr>
        <p:blipFill>
          <a:blip r:embed="rId6"/>
          <a:stretch>
            <a:fillRect/>
          </a:stretch>
        </p:blipFill>
        <p:spPr>
          <a:xfrm>
            <a:off x="6714387" y="4047173"/>
            <a:ext cx="2261317" cy="963230"/>
          </a:xfrm>
          <a:prstGeom prst="rect">
            <a:avLst/>
          </a:prstGeom>
        </p:spPr>
      </p:pic>
    </p:spTree>
    <p:extLst>
      <p:ext uri="{BB962C8B-B14F-4D97-AF65-F5344CB8AC3E}">
        <p14:creationId xmlns:p14="http://schemas.microsoft.com/office/powerpoint/2010/main" val="236460291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1524000" y="514350"/>
            <a:ext cx="754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Global Talent Acquisition Appreciation Day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290" name="Picture 2">
            <a:extLst>
              <a:ext uri="{FF2B5EF4-FFF2-40B4-BE49-F238E27FC236}">
                <a16:creationId xmlns:a16="http://schemas.microsoft.com/office/drawing/2014/main" id="{5E98C529-8168-4A71-8B45-D84AF297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54" y="1111307"/>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709AC4C-B4EC-4219-B173-0800ED921AEC}"/>
              </a:ext>
            </a:extLst>
          </p:cNvPr>
          <p:cNvSpPr/>
          <p:nvPr/>
        </p:nvSpPr>
        <p:spPr>
          <a:xfrm>
            <a:off x="2163219" y="1099125"/>
            <a:ext cx="4572000" cy="338041"/>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Brought to you by: </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09A5EA7-609D-4BA6-9385-4A76FAC35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1494" y="994371"/>
            <a:ext cx="1154531" cy="583563"/>
          </a:xfrm>
          <a:prstGeom prst="rect">
            <a:avLst/>
          </a:prstGeom>
        </p:spPr>
      </p:pic>
      <p:pic>
        <p:nvPicPr>
          <p:cNvPr id="11" name="Picture 10">
            <a:extLst>
              <a:ext uri="{FF2B5EF4-FFF2-40B4-BE49-F238E27FC236}">
                <a16:creationId xmlns:a16="http://schemas.microsoft.com/office/drawing/2014/main" id="{ABAD0BE3-5803-4BEE-AA5F-EB9AC6B37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652" y="1024899"/>
            <a:ext cx="1220527" cy="412267"/>
          </a:xfrm>
          <a:prstGeom prst="rect">
            <a:avLst/>
          </a:prstGeom>
        </p:spPr>
      </p:pic>
      <p:pic>
        <p:nvPicPr>
          <p:cNvPr id="12" name="Picture 11">
            <a:extLst>
              <a:ext uri="{FF2B5EF4-FFF2-40B4-BE49-F238E27FC236}">
                <a16:creationId xmlns:a16="http://schemas.microsoft.com/office/drawing/2014/main" id="{37884450-6808-40C4-861B-B288781A9220}"/>
              </a:ext>
            </a:extLst>
          </p:cNvPr>
          <p:cNvPicPr>
            <a:picLocks noChangeAspect="1"/>
          </p:cNvPicPr>
          <p:nvPr/>
        </p:nvPicPr>
        <p:blipFill>
          <a:blip r:embed="rId5"/>
          <a:stretch>
            <a:fillRect/>
          </a:stretch>
        </p:blipFill>
        <p:spPr>
          <a:xfrm>
            <a:off x="5257542" y="1111307"/>
            <a:ext cx="1084415" cy="325859"/>
          </a:xfrm>
          <a:prstGeom prst="rect">
            <a:avLst/>
          </a:prstGeom>
        </p:spPr>
      </p:pic>
      <p:pic>
        <p:nvPicPr>
          <p:cNvPr id="13315" name="Picture 3" descr="Image result for ziprecruiter logo">
            <a:extLst>
              <a:ext uri="{FF2B5EF4-FFF2-40B4-BE49-F238E27FC236}">
                <a16:creationId xmlns:a16="http://schemas.microsoft.com/office/drawing/2014/main" id="{C7AE7947-3EB2-4D41-9312-32418BFC5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893" y="2978740"/>
            <a:ext cx="1809750" cy="1227977"/>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Image result for DallasHR logo">
            <a:extLst>
              <a:ext uri="{FF2B5EF4-FFF2-40B4-BE49-F238E27FC236}">
                <a16:creationId xmlns:a16="http://schemas.microsoft.com/office/drawing/2014/main" id="{17D98721-8374-4D95-A512-9ECB3F5F1B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668" y="3947980"/>
            <a:ext cx="1809750" cy="6811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ayard Advertising logo">
            <a:extLst>
              <a:ext uri="{FF2B5EF4-FFF2-40B4-BE49-F238E27FC236}">
                <a16:creationId xmlns:a16="http://schemas.microsoft.com/office/drawing/2014/main" id="{10DC8F82-C4B0-4A2B-B81D-F1E0C75BFA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497047"/>
            <a:ext cx="1148870" cy="11488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clipart&#10;&#10;Description automatically generated">
            <a:extLst>
              <a:ext uri="{FF2B5EF4-FFF2-40B4-BE49-F238E27FC236}">
                <a16:creationId xmlns:a16="http://schemas.microsoft.com/office/drawing/2014/main" id="{96DF60CD-7F3B-4ADF-9175-2EF0D22360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1726" y="3586262"/>
            <a:ext cx="1844776" cy="926034"/>
          </a:xfrm>
          <a:prstGeom prst="rect">
            <a:avLst/>
          </a:prstGeom>
        </p:spPr>
      </p:pic>
      <p:pic>
        <p:nvPicPr>
          <p:cNvPr id="23" name="Picture 22">
            <a:extLst>
              <a:ext uri="{FF2B5EF4-FFF2-40B4-BE49-F238E27FC236}">
                <a16:creationId xmlns:a16="http://schemas.microsoft.com/office/drawing/2014/main" id="{A83B4904-8098-4DB3-83CE-729110EEA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274" y="2553789"/>
            <a:ext cx="1981200" cy="669205"/>
          </a:xfrm>
          <a:prstGeom prst="rect">
            <a:avLst/>
          </a:prstGeom>
        </p:spPr>
      </p:pic>
      <p:pic>
        <p:nvPicPr>
          <p:cNvPr id="13319" name="Picture 7" descr="Image result for High Profile logo">
            <a:extLst>
              <a:ext uri="{FF2B5EF4-FFF2-40B4-BE49-F238E27FC236}">
                <a16:creationId xmlns:a16="http://schemas.microsoft.com/office/drawing/2014/main" id="{B96A0D1F-F9FD-4F91-904A-000EF32D3E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652" y="2725215"/>
            <a:ext cx="1602202" cy="5764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6100630-1074-43F3-B0AF-BEA0BDC86A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9666" y="2684469"/>
            <a:ext cx="1602202" cy="588542"/>
          </a:xfrm>
          <a:prstGeom prst="rect">
            <a:avLst/>
          </a:prstGeom>
        </p:spPr>
      </p:pic>
      <p:sp>
        <p:nvSpPr>
          <p:cNvPr id="17" name="TextBox 16">
            <a:extLst>
              <a:ext uri="{FF2B5EF4-FFF2-40B4-BE49-F238E27FC236}">
                <a16:creationId xmlns:a16="http://schemas.microsoft.com/office/drawing/2014/main" id="{71D13DD6-2E47-4A89-AE0C-43422F774161}"/>
              </a:ext>
            </a:extLst>
          </p:cNvPr>
          <p:cNvSpPr txBox="1"/>
          <p:nvPr/>
        </p:nvSpPr>
        <p:spPr>
          <a:xfrm>
            <a:off x="3276600" y="1914605"/>
            <a:ext cx="3458619" cy="584775"/>
          </a:xfrm>
          <a:prstGeom prst="rect">
            <a:avLst/>
          </a:prstGeom>
          <a:noFill/>
        </p:spPr>
        <p:txBody>
          <a:bodyPr wrap="square" rtlCol="0">
            <a:spAutoFit/>
          </a:bodyPr>
          <a:lstStyle/>
          <a:p>
            <a:r>
              <a:rPr lang="en-US" sz="3200" dirty="0">
                <a:solidFill>
                  <a:srgbClr val="FF0000"/>
                </a:solidFill>
              </a:rPr>
              <a:t>TA DAY SPONSORS! </a:t>
            </a:r>
          </a:p>
        </p:txBody>
      </p:sp>
    </p:spTree>
    <p:extLst>
      <p:ext uri="{BB962C8B-B14F-4D97-AF65-F5344CB8AC3E}">
        <p14:creationId xmlns:p14="http://schemas.microsoft.com/office/powerpoint/2010/main" val="309677914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2272553" y="252825"/>
            <a:ext cx="5791200" cy="769441"/>
          </a:xfrm>
          <a:prstGeom prst="rect">
            <a:avLst/>
          </a:prstGeom>
          <a:noFill/>
        </p:spPr>
        <p:txBody>
          <a:bodyPr wrap="square" rtlCol="0">
            <a:spAutoFit/>
          </a:bodyPr>
          <a:lstStyle/>
          <a:p>
            <a:r>
              <a:rPr lang="en-US" sz="4400" dirty="0"/>
              <a:t>Social Media Recruiting</a:t>
            </a:r>
          </a:p>
        </p:txBody>
      </p:sp>
      <p:pic>
        <p:nvPicPr>
          <p:cNvPr id="3074" name="Picture 2" descr="Importance-of-social-media-recruiting-hacks">
            <a:extLst>
              <a:ext uri="{FF2B5EF4-FFF2-40B4-BE49-F238E27FC236}">
                <a16:creationId xmlns:a16="http://schemas.microsoft.com/office/drawing/2014/main" id="{E5BC736A-617D-44A6-AF90-C20F73AAD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123950"/>
            <a:ext cx="6934200" cy="391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8322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2272553" y="252825"/>
            <a:ext cx="5791200" cy="769441"/>
          </a:xfrm>
          <a:prstGeom prst="rect">
            <a:avLst/>
          </a:prstGeom>
          <a:noFill/>
        </p:spPr>
        <p:txBody>
          <a:bodyPr wrap="square" rtlCol="0">
            <a:spAutoFit/>
          </a:bodyPr>
          <a:lstStyle/>
          <a:p>
            <a:r>
              <a:rPr lang="en-US" sz="4400" dirty="0"/>
              <a:t>SOURCECON ACADEMY</a:t>
            </a:r>
          </a:p>
        </p:txBody>
      </p:sp>
      <p:pic>
        <p:nvPicPr>
          <p:cNvPr id="2" name="Picture 1">
            <a:extLst>
              <a:ext uri="{FF2B5EF4-FFF2-40B4-BE49-F238E27FC236}">
                <a16:creationId xmlns:a16="http://schemas.microsoft.com/office/drawing/2014/main" id="{90985992-CC08-47D1-ADDC-7656C7CDB34F}"/>
              </a:ext>
            </a:extLst>
          </p:cNvPr>
          <p:cNvPicPr>
            <a:picLocks noChangeAspect="1"/>
          </p:cNvPicPr>
          <p:nvPr/>
        </p:nvPicPr>
        <p:blipFill>
          <a:blip r:embed="rId3"/>
          <a:stretch>
            <a:fillRect/>
          </a:stretch>
        </p:blipFill>
        <p:spPr>
          <a:xfrm>
            <a:off x="3124200" y="1005168"/>
            <a:ext cx="3623261" cy="4138332"/>
          </a:xfrm>
          <a:prstGeom prst="rect">
            <a:avLst/>
          </a:prstGeom>
        </p:spPr>
      </p:pic>
    </p:spTree>
    <p:extLst>
      <p:ext uri="{BB962C8B-B14F-4D97-AF65-F5344CB8AC3E}">
        <p14:creationId xmlns:p14="http://schemas.microsoft.com/office/powerpoint/2010/main" val="271683896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2272553" y="252825"/>
            <a:ext cx="5791200" cy="769441"/>
          </a:xfrm>
          <a:prstGeom prst="rect">
            <a:avLst/>
          </a:prstGeom>
          <a:noFill/>
        </p:spPr>
        <p:txBody>
          <a:bodyPr wrap="square" rtlCol="0">
            <a:spAutoFit/>
          </a:bodyPr>
          <a:lstStyle/>
          <a:p>
            <a:r>
              <a:rPr lang="en-US" sz="4400" dirty="0"/>
              <a:t>Qjumpers ATS Software</a:t>
            </a:r>
          </a:p>
        </p:txBody>
      </p:sp>
      <p:pic>
        <p:nvPicPr>
          <p:cNvPr id="3" name="Picture 2">
            <a:extLst>
              <a:ext uri="{FF2B5EF4-FFF2-40B4-BE49-F238E27FC236}">
                <a16:creationId xmlns:a16="http://schemas.microsoft.com/office/drawing/2014/main" id="{72E95222-8C9C-46A0-B909-E2D80E3C329A}"/>
              </a:ext>
            </a:extLst>
          </p:cNvPr>
          <p:cNvPicPr>
            <a:picLocks noChangeAspect="1"/>
          </p:cNvPicPr>
          <p:nvPr/>
        </p:nvPicPr>
        <p:blipFill>
          <a:blip r:embed="rId3"/>
          <a:stretch>
            <a:fillRect/>
          </a:stretch>
        </p:blipFill>
        <p:spPr>
          <a:xfrm>
            <a:off x="1080247" y="917539"/>
            <a:ext cx="7101609" cy="4190420"/>
          </a:xfrm>
          <a:prstGeom prst="rect">
            <a:avLst/>
          </a:prstGeom>
        </p:spPr>
      </p:pic>
    </p:spTree>
    <p:extLst>
      <p:ext uri="{BB962C8B-B14F-4D97-AF65-F5344CB8AC3E}">
        <p14:creationId xmlns:p14="http://schemas.microsoft.com/office/powerpoint/2010/main" val="381227604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2667000" y="433439"/>
            <a:ext cx="3581400" cy="769441"/>
          </a:xfrm>
          <a:prstGeom prst="rect">
            <a:avLst/>
          </a:prstGeom>
          <a:noFill/>
        </p:spPr>
        <p:txBody>
          <a:bodyPr wrap="square" rtlCol="0">
            <a:spAutoFit/>
          </a:bodyPr>
          <a:lstStyle/>
          <a:p>
            <a:r>
              <a:rPr lang="en-US" sz="4400" dirty="0"/>
              <a:t>HIGH PROFILE</a:t>
            </a:r>
          </a:p>
        </p:txBody>
      </p:sp>
      <p:pic>
        <p:nvPicPr>
          <p:cNvPr id="2" name="Picture 1">
            <a:extLst>
              <a:ext uri="{FF2B5EF4-FFF2-40B4-BE49-F238E27FC236}">
                <a16:creationId xmlns:a16="http://schemas.microsoft.com/office/drawing/2014/main" id="{B3752962-C389-4229-8132-8EC093343296}"/>
              </a:ext>
            </a:extLst>
          </p:cNvPr>
          <p:cNvPicPr>
            <a:picLocks noChangeAspect="1"/>
          </p:cNvPicPr>
          <p:nvPr/>
        </p:nvPicPr>
        <p:blipFill>
          <a:blip r:embed="rId3"/>
          <a:stretch>
            <a:fillRect/>
          </a:stretch>
        </p:blipFill>
        <p:spPr>
          <a:xfrm>
            <a:off x="304800" y="1657350"/>
            <a:ext cx="8610600" cy="2849478"/>
          </a:xfrm>
          <a:prstGeom prst="rect">
            <a:avLst/>
          </a:prstGeom>
        </p:spPr>
      </p:pic>
    </p:spTree>
    <p:extLst>
      <p:ext uri="{BB962C8B-B14F-4D97-AF65-F5344CB8AC3E}">
        <p14:creationId xmlns:p14="http://schemas.microsoft.com/office/powerpoint/2010/main" val="78051994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2272553" y="252825"/>
            <a:ext cx="5791200" cy="769441"/>
          </a:xfrm>
          <a:prstGeom prst="rect">
            <a:avLst/>
          </a:prstGeom>
          <a:noFill/>
        </p:spPr>
        <p:txBody>
          <a:bodyPr wrap="square" rtlCol="0">
            <a:spAutoFit/>
          </a:bodyPr>
          <a:lstStyle/>
          <a:p>
            <a:r>
              <a:rPr lang="en-US" sz="4400" dirty="0"/>
              <a:t>BAYARD ADVERTISING </a:t>
            </a:r>
          </a:p>
        </p:txBody>
      </p:sp>
      <p:pic>
        <p:nvPicPr>
          <p:cNvPr id="3" name="Picture 2">
            <a:extLst>
              <a:ext uri="{FF2B5EF4-FFF2-40B4-BE49-F238E27FC236}">
                <a16:creationId xmlns:a16="http://schemas.microsoft.com/office/drawing/2014/main" id="{2AE22727-5299-4CA2-A189-FADD3484D82F}"/>
              </a:ext>
            </a:extLst>
          </p:cNvPr>
          <p:cNvPicPr>
            <a:picLocks noChangeAspect="1"/>
          </p:cNvPicPr>
          <p:nvPr/>
        </p:nvPicPr>
        <p:blipFill>
          <a:blip r:embed="rId3"/>
          <a:stretch>
            <a:fillRect/>
          </a:stretch>
        </p:blipFill>
        <p:spPr>
          <a:xfrm>
            <a:off x="4495800" y="923793"/>
            <a:ext cx="3831021" cy="3943350"/>
          </a:xfrm>
          <a:prstGeom prst="rect">
            <a:avLst/>
          </a:prstGeom>
        </p:spPr>
      </p:pic>
      <p:pic>
        <p:nvPicPr>
          <p:cNvPr id="8194" name="Picture 2" descr="Bayard Advertising logo">
            <a:extLst>
              <a:ext uri="{FF2B5EF4-FFF2-40B4-BE49-F238E27FC236}">
                <a16:creationId xmlns:a16="http://schemas.microsoft.com/office/drawing/2014/main" id="{E5D11097-4469-4DB1-9C0A-58FB72136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553" y="1504950"/>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46578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2272552" y="252825"/>
            <a:ext cx="6566647" cy="769441"/>
          </a:xfrm>
          <a:prstGeom prst="rect">
            <a:avLst/>
          </a:prstGeom>
          <a:noFill/>
        </p:spPr>
        <p:txBody>
          <a:bodyPr wrap="square" rtlCol="0">
            <a:spAutoFit/>
          </a:bodyPr>
          <a:lstStyle/>
          <a:p>
            <a:r>
              <a:rPr lang="en-US" sz="4400" dirty="0"/>
              <a:t>MM Goldberg &amp; Associates</a:t>
            </a:r>
          </a:p>
        </p:txBody>
      </p:sp>
      <p:pic>
        <p:nvPicPr>
          <p:cNvPr id="2" name="Picture 1">
            <a:extLst>
              <a:ext uri="{FF2B5EF4-FFF2-40B4-BE49-F238E27FC236}">
                <a16:creationId xmlns:a16="http://schemas.microsoft.com/office/drawing/2014/main" id="{5F4CA6D7-5617-49FD-88CA-39E8D8E032B4}"/>
              </a:ext>
            </a:extLst>
          </p:cNvPr>
          <p:cNvPicPr>
            <a:picLocks noChangeAspect="1"/>
          </p:cNvPicPr>
          <p:nvPr/>
        </p:nvPicPr>
        <p:blipFill>
          <a:blip r:embed="rId3"/>
          <a:stretch>
            <a:fillRect/>
          </a:stretch>
        </p:blipFill>
        <p:spPr>
          <a:xfrm>
            <a:off x="3175419" y="1504950"/>
            <a:ext cx="5672745" cy="24384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9566F869-B998-4DD0-BB50-D09719677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140087"/>
            <a:ext cx="3200401" cy="1606525"/>
          </a:xfrm>
          <a:prstGeom prst="rect">
            <a:avLst/>
          </a:prstGeom>
        </p:spPr>
      </p:pic>
    </p:spTree>
    <p:extLst>
      <p:ext uri="{BB962C8B-B14F-4D97-AF65-F5344CB8AC3E}">
        <p14:creationId xmlns:p14="http://schemas.microsoft.com/office/powerpoint/2010/main" val="377530053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C16857-7DAC-40B6-88C0-A97CFF230FAE}"/>
              </a:ext>
            </a:extLst>
          </p:cNvPr>
          <p:cNvPicPr>
            <a:picLocks noChangeAspect="1"/>
          </p:cNvPicPr>
          <p:nvPr/>
        </p:nvPicPr>
        <p:blipFill>
          <a:blip r:embed="rId2"/>
          <a:stretch>
            <a:fillRect/>
          </a:stretch>
        </p:blipFill>
        <p:spPr>
          <a:xfrm>
            <a:off x="480017" y="2119830"/>
            <a:ext cx="4281488" cy="2144158"/>
          </a:xfrm>
          <a:prstGeom prst="rect">
            <a:avLst/>
          </a:prstGeom>
        </p:spPr>
      </p:pic>
      <p:pic>
        <p:nvPicPr>
          <p:cNvPr id="5" name="Picture 4">
            <a:extLst>
              <a:ext uri="{FF2B5EF4-FFF2-40B4-BE49-F238E27FC236}">
                <a16:creationId xmlns:a16="http://schemas.microsoft.com/office/drawing/2014/main" id="{800711C4-652B-4901-A0B2-47758A4166ED}"/>
              </a:ext>
            </a:extLst>
          </p:cNvPr>
          <p:cNvPicPr>
            <a:picLocks noChangeAspect="1"/>
          </p:cNvPicPr>
          <p:nvPr/>
        </p:nvPicPr>
        <p:blipFill>
          <a:blip r:embed="rId3"/>
          <a:stretch>
            <a:fillRect/>
          </a:stretch>
        </p:blipFill>
        <p:spPr>
          <a:xfrm>
            <a:off x="4724291" y="1820309"/>
            <a:ext cx="4324295" cy="2743200"/>
          </a:xfrm>
          <a:prstGeom prst="rect">
            <a:avLst/>
          </a:prstGeom>
        </p:spPr>
      </p:pic>
      <p:pic>
        <p:nvPicPr>
          <p:cNvPr id="6" name="Picture 5">
            <a:extLst>
              <a:ext uri="{FF2B5EF4-FFF2-40B4-BE49-F238E27FC236}">
                <a16:creationId xmlns:a16="http://schemas.microsoft.com/office/drawing/2014/main" id="{AB508BE4-8D6A-4102-8B06-87D8278497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pic>
        <p:nvPicPr>
          <p:cNvPr id="7" name="Picture 6">
            <a:extLst>
              <a:ext uri="{FF2B5EF4-FFF2-40B4-BE49-F238E27FC236}">
                <a16:creationId xmlns:a16="http://schemas.microsoft.com/office/drawing/2014/main" id="{104BB9F1-5878-44BE-AF44-2A95CA7E08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638627"/>
            <a:ext cx="2971800" cy="1091641"/>
          </a:xfrm>
          <a:prstGeom prst="rect">
            <a:avLst/>
          </a:prstGeom>
        </p:spPr>
      </p:pic>
      <p:sp>
        <p:nvSpPr>
          <p:cNvPr id="2" name="TextBox 1">
            <a:extLst>
              <a:ext uri="{FF2B5EF4-FFF2-40B4-BE49-F238E27FC236}">
                <a16:creationId xmlns:a16="http://schemas.microsoft.com/office/drawing/2014/main" id="{047047F9-C17B-4EFF-B1B3-C1BEA81A217A}"/>
              </a:ext>
            </a:extLst>
          </p:cNvPr>
          <p:cNvSpPr txBox="1"/>
          <p:nvPr/>
        </p:nvSpPr>
        <p:spPr>
          <a:xfrm>
            <a:off x="452721" y="4583739"/>
            <a:ext cx="6911383" cy="369332"/>
          </a:xfrm>
          <a:prstGeom prst="rect">
            <a:avLst/>
          </a:prstGeom>
          <a:noFill/>
        </p:spPr>
        <p:txBody>
          <a:bodyPr wrap="square" rtlCol="0">
            <a:spAutoFit/>
          </a:bodyPr>
          <a:lstStyle/>
          <a:p>
            <a:r>
              <a:rPr lang="en-US" dirty="0"/>
              <a:t>SkillSurvey is a Talent Acquisition Day and Annual DFWTRN Sponsor</a:t>
            </a:r>
          </a:p>
        </p:txBody>
      </p:sp>
    </p:spTree>
    <p:extLst>
      <p:ext uri="{BB962C8B-B14F-4D97-AF65-F5344CB8AC3E}">
        <p14:creationId xmlns:p14="http://schemas.microsoft.com/office/powerpoint/2010/main" val="280719471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3124200" y="416501"/>
            <a:ext cx="3594847" cy="769441"/>
          </a:xfrm>
          <a:prstGeom prst="rect">
            <a:avLst/>
          </a:prstGeom>
          <a:noFill/>
        </p:spPr>
        <p:txBody>
          <a:bodyPr wrap="square" rtlCol="0">
            <a:spAutoFit/>
          </a:bodyPr>
          <a:lstStyle/>
          <a:p>
            <a:r>
              <a:rPr lang="en-US" sz="4400" dirty="0"/>
              <a:t>Monster.Com</a:t>
            </a:r>
          </a:p>
        </p:txBody>
      </p:sp>
      <p:pic>
        <p:nvPicPr>
          <p:cNvPr id="2" name="Picture 1">
            <a:extLst>
              <a:ext uri="{FF2B5EF4-FFF2-40B4-BE49-F238E27FC236}">
                <a16:creationId xmlns:a16="http://schemas.microsoft.com/office/drawing/2014/main" id="{CBB554AD-3CA9-4D1F-BB19-048F8155E917}"/>
              </a:ext>
            </a:extLst>
          </p:cNvPr>
          <p:cNvPicPr>
            <a:picLocks noChangeAspect="1"/>
          </p:cNvPicPr>
          <p:nvPr/>
        </p:nvPicPr>
        <p:blipFill>
          <a:blip r:embed="rId3"/>
          <a:stretch>
            <a:fillRect/>
          </a:stretch>
        </p:blipFill>
        <p:spPr>
          <a:xfrm>
            <a:off x="2438400" y="1581150"/>
            <a:ext cx="6457950" cy="3343275"/>
          </a:xfrm>
          <a:prstGeom prst="rect">
            <a:avLst/>
          </a:prstGeom>
        </p:spPr>
      </p:pic>
      <p:pic>
        <p:nvPicPr>
          <p:cNvPr id="6146" name="Picture 2" descr="Visit hiring homepage">
            <a:extLst>
              <a:ext uri="{FF2B5EF4-FFF2-40B4-BE49-F238E27FC236}">
                <a16:creationId xmlns:a16="http://schemas.microsoft.com/office/drawing/2014/main" id="{123EEFE0-E559-4799-AEF9-00BF88F5D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647950"/>
            <a:ext cx="2286000" cy="3579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B2173D-516C-4AF4-B59C-5DCFE8704A31}"/>
              </a:ext>
            </a:extLst>
          </p:cNvPr>
          <p:cNvPicPr>
            <a:picLocks noChangeAspect="1"/>
          </p:cNvPicPr>
          <p:nvPr/>
        </p:nvPicPr>
        <p:blipFill>
          <a:blip r:embed="rId5"/>
          <a:stretch>
            <a:fillRect/>
          </a:stretch>
        </p:blipFill>
        <p:spPr>
          <a:xfrm>
            <a:off x="77332" y="1468672"/>
            <a:ext cx="2551842" cy="1084028"/>
          </a:xfrm>
          <a:prstGeom prst="rect">
            <a:avLst/>
          </a:prstGeom>
        </p:spPr>
      </p:pic>
    </p:spTree>
    <p:extLst>
      <p:ext uri="{BB962C8B-B14F-4D97-AF65-F5344CB8AC3E}">
        <p14:creationId xmlns:p14="http://schemas.microsoft.com/office/powerpoint/2010/main" val="19634758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819400" y="122304"/>
            <a:ext cx="4953000" cy="857250"/>
          </a:xfrm>
        </p:spPr>
        <p:txBody>
          <a:bodyPr>
            <a:normAutofit/>
          </a:bodyPr>
          <a:lstStyle/>
          <a:p>
            <a:r>
              <a:rPr lang="en-US" dirty="0">
                <a:latin typeface="+mn-lt"/>
              </a:rPr>
              <a:t>Welcome Guest </a:t>
            </a:r>
          </a:p>
        </p:txBody>
      </p:sp>
      <p:pic>
        <p:nvPicPr>
          <p:cNvPr id="14" name="Picture 13">
            <a:extLst>
              <a:ext uri="{FF2B5EF4-FFF2-40B4-BE49-F238E27FC236}">
                <a16:creationId xmlns:a16="http://schemas.microsoft.com/office/drawing/2014/main" id="{00CDD076-2815-4187-9F3A-B11949C37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56138"/>
            <a:ext cx="2514600" cy="1271016"/>
          </a:xfrm>
          <a:prstGeom prst="rect">
            <a:avLst/>
          </a:prstGeom>
        </p:spPr>
      </p:pic>
      <p:sp>
        <p:nvSpPr>
          <p:cNvPr id="12" name="TextBox 11">
            <a:extLst>
              <a:ext uri="{FF2B5EF4-FFF2-40B4-BE49-F238E27FC236}">
                <a16:creationId xmlns:a16="http://schemas.microsoft.com/office/drawing/2014/main" id="{885DBEEE-B545-4B41-BA97-EEA8863DBF59}"/>
              </a:ext>
            </a:extLst>
          </p:cNvPr>
          <p:cNvSpPr txBox="1"/>
          <p:nvPr/>
        </p:nvSpPr>
        <p:spPr>
          <a:xfrm>
            <a:off x="3810000" y="1123950"/>
            <a:ext cx="5143631"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Become a member to receive discounted luncheons, member directories and more!</a:t>
            </a:r>
          </a:p>
          <a:p>
            <a:r>
              <a:rPr lang="en-US" sz="16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Network with talented Recruiters</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Promote your company brand</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Learn from experts</a:t>
            </a:r>
          </a:p>
          <a:p>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Stay informed on industry topics</a:t>
            </a:r>
          </a:p>
        </p:txBody>
      </p:sp>
    </p:spTree>
    <p:extLst>
      <p:ext uri="{BB962C8B-B14F-4D97-AF65-F5344CB8AC3E}">
        <p14:creationId xmlns:p14="http://schemas.microsoft.com/office/powerpoint/2010/main" val="314397868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3733800" y="209550"/>
            <a:ext cx="3137647" cy="769441"/>
          </a:xfrm>
          <a:prstGeom prst="rect">
            <a:avLst/>
          </a:prstGeom>
          <a:noFill/>
        </p:spPr>
        <p:txBody>
          <a:bodyPr wrap="square" rtlCol="0">
            <a:spAutoFit/>
          </a:bodyPr>
          <a:lstStyle/>
          <a:p>
            <a:r>
              <a:rPr lang="en-US" sz="4400" dirty="0"/>
              <a:t>HIRETUAL</a:t>
            </a:r>
          </a:p>
        </p:txBody>
      </p:sp>
      <p:pic>
        <p:nvPicPr>
          <p:cNvPr id="2" name="Picture 1">
            <a:extLst>
              <a:ext uri="{FF2B5EF4-FFF2-40B4-BE49-F238E27FC236}">
                <a16:creationId xmlns:a16="http://schemas.microsoft.com/office/drawing/2014/main" id="{7E80A420-C710-44AA-A313-0E688A39792E}"/>
              </a:ext>
            </a:extLst>
          </p:cNvPr>
          <p:cNvPicPr>
            <a:picLocks noChangeAspect="1"/>
          </p:cNvPicPr>
          <p:nvPr/>
        </p:nvPicPr>
        <p:blipFill>
          <a:blip r:embed="rId3"/>
          <a:stretch>
            <a:fillRect/>
          </a:stretch>
        </p:blipFill>
        <p:spPr>
          <a:xfrm>
            <a:off x="3886200" y="2692484"/>
            <a:ext cx="4800600" cy="1790700"/>
          </a:xfrm>
          <a:prstGeom prst="rect">
            <a:avLst/>
          </a:prstGeom>
        </p:spPr>
      </p:pic>
      <p:pic>
        <p:nvPicPr>
          <p:cNvPr id="5126" name="Picture 6" descr="Image result for hiretual logo">
            <a:extLst>
              <a:ext uri="{FF2B5EF4-FFF2-40B4-BE49-F238E27FC236}">
                <a16:creationId xmlns:a16="http://schemas.microsoft.com/office/drawing/2014/main" id="{D5001351-FE0F-4250-AE4D-9370D14D35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33550"/>
            <a:ext cx="3429000" cy="100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7322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0" name="Google Shape;1085;p95" descr="Google Shape;1085;p95"/>
          <p:cNvPicPr>
            <a:picLocks noChangeAspect="1"/>
          </p:cNvPicPr>
          <p:nvPr/>
        </p:nvPicPr>
        <p:blipFill>
          <a:blip r:embed="rId2"/>
          <a:srcRect l="3175" r="3164"/>
          <a:stretch>
            <a:fillRect/>
          </a:stretch>
        </p:blipFill>
        <p:spPr>
          <a:xfrm>
            <a:off x="-4276" y="0"/>
            <a:ext cx="9144002" cy="4881627"/>
          </a:xfrm>
          <a:prstGeom prst="rect">
            <a:avLst/>
          </a:prstGeom>
          <a:ln w="12700">
            <a:miter lim="400000"/>
          </a:ln>
        </p:spPr>
      </p:pic>
      <p:grpSp>
        <p:nvGrpSpPr>
          <p:cNvPr id="1603" name="Google Shape;1087;p95"/>
          <p:cNvGrpSpPr/>
          <p:nvPr/>
        </p:nvGrpSpPr>
        <p:grpSpPr>
          <a:xfrm>
            <a:off x="1310546" y="2206862"/>
            <a:ext cx="3088508" cy="1149901"/>
            <a:chOff x="-30659" y="999625"/>
            <a:chExt cx="3088507" cy="1149899"/>
          </a:xfrm>
        </p:grpSpPr>
        <p:sp>
          <p:nvSpPr>
            <p:cNvPr id="1601" name="Google Shape;1088;p95"/>
            <p:cNvSpPr/>
            <p:nvPr/>
          </p:nvSpPr>
          <p:spPr>
            <a:xfrm>
              <a:off x="979" y="999625"/>
              <a:ext cx="3025230" cy="1149900"/>
            </a:xfrm>
            <a:prstGeom prst="rect">
              <a:avLst/>
            </a:prstGeom>
            <a:solidFill>
              <a:srgbClr val="FFFFFF"/>
            </a:solidFill>
            <a:ln w="28575" cap="flat">
              <a:solidFill>
                <a:srgbClr val="FFFFFF"/>
              </a:solidFill>
              <a:prstDash val="solid"/>
              <a:miter lim="8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400" b="0" i="0" u="none" strike="noStrike" kern="0" cap="none" spc="0" normalizeH="0" baseline="0" noProof="0">
                <a:ln>
                  <a:noFill/>
                </a:ln>
                <a:solidFill>
                  <a:srgbClr val="FFFFFF"/>
                </a:solidFill>
                <a:effectLst/>
                <a:uLnTx/>
                <a:uFillTx/>
                <a:latin typeface="Calibri"/>
                <a:cs typeface="Calibri"/>
                <a:sym typeface="Calibri"/>
              </a:endParaRPr>
            </a:p>
          </p:txBody>
        </p:sp>
        <p:sp>
          <p:nvSpPr>
            <p:cNvPr id="1602" name="Google Shape;1089;p95"/>
            <p:cNvSpPr txBox="1"/>
            <p:nvPr/>
          </p:nvSpPr>
          <p:spPr>
            <a:xfrm>
              <a:off x="-30660" y="1095799"/>
              <a:ext cx="3088508" cy="9575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i="1"/>
              </a:pPr>
              <a:r>
                <a:rPr kumimoji="0" sz="1200" b="0" i="1" u="none" strike="noStrike" kern="0" cap="none" spc="0" normalizeH="0" baseline="0" noProof="0">
                  <a:ln>
                    <a:noFill/>
                  </a:ln>
                  <a:solidFill>
                    <a:srgbClr val="000000"/>
                  </a:solidFill>
                  <a:effectLst/>
                  <a:uLnTx/>
                  <a:uFillTx/>
                  <a:latin typeface="Arial"/>
                  <a:cs typeface="Arial"/>
                  <a:sym typeface="Arial"/>
                </a:rPr>
                <a:t>Partner at Strong Tower Partners</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1200" b="0" i="1"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200" b="1">
                  <a:latin typeface="Calibri"/>
                  <a:ea typeface="Calibri"/>
                  <a:cs typeface="Calibri"/>
                  <a:sym typeface="Calibri"/>
                </a:defRPr>
              </a:pPr>
              <a:r>
                <a:rPr kumimoji="0" sz="1200" b="1" i="0" u="none" strike="noStrike" kern="0" cap="none" spc="0" normalizeH="0" baseline="0" noProof="0">
                  <a:ln>
                    <a:noFill/>
                  </a:ln>
                  <a:solidFill>
                    <a:srgbClr val="000000"/>
                  </a:solidFill>
                  <a:effectLst/>
                  <a:uLnTx/>
                  <a:uFillTx/>
                  <a:latin typeface="Calibri"/>
                  <a:cs typeface="Calibri"/>
                  <a:sym typeface="Calibri"/>
                </a:rPr>
                <a:t>LinkedIn: </a:t>
              </a:r>
              <a:r>
                <a:rPr kumimoji="0" sz="1200" b="0" i="0" u="sng" strike="noStrike" kern="0" cap="none" spc="0" normalizeH="0" baseline="0" noProof="0">
                  <a:ln>
                    <a:noFill/>
                  </a:ln>
                  <a:solidFill>
                    <a:srgbClr val="0097A7"/>
                  </a:solidFill>
                  <a:effectLst/>
                  <a:uLnTx/>
                  <a:uFill>
                    <a:solidFill>
                      <a:srgbClr val="0097A7"/>
                    </a:solidFill>
                  </a:uFill>
                  <a:latin typeface="Calibri"/>
                  <a:cs typeface="Calibri"/>
                  <a:sym typeface="Calibri"/>
                  <a:hlinkClick r:id="rId3"/>
                </a:rPr>
                <a:t>in/michaelgoldberg/</a:t>
              </a:r>
              <a:endParaRPr kumimoji="0" sz="1100" b="1" i="0" u="none" strike="noStrike" kern="0" cap="none" spc="0" normalizeH="0" baseline="0" noProof="0">
                <a:ln>
                  <a:noFill/>
                </a:ln>
                <a:solidFill>
                  <a:srgbClr val="000000"/>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sz="1200" b="1">
                  <a:latin typeface="Calibri"/>
                  <a:ea typeface="Calibri"/>
                  <a:cs typeface="Calibri"/>
                  <a:sym typeface="Calibri"/>
                </a:defRPr>
              </a:pPr>
              <a:r>
                <a:rPr kumimoji="0" sz="1200" b="1" i="0" u="none" strike="noStrike" kern="0" cap="none" spc="0" normalizeH="0" baseline="0" noProof="0">
                  <a:ln>
                    <a:noFill/>
                  </a:ln>
                  <a:solidFill>
                    <a:srgbClr val="000000"/>
                  </a:solidFill>
                  <a:effectLst/>
                  <a:uLnTx/>
                  <a:uFillTx/>
                  <a:latin typeface="Calibri"/>
                  <a:cs typeface="Calibri"/>
                  <a:sym typeface="Calibri"/>
                </a:rPr>
                <a:t>Twitter: </a:t>
              </a:r>
              <a:r>
                <a:rPr kumimoji="0" sz="1200" b="0" i="0" u="sng" strike="noStrike" kern="0" cap="none" spc="0" normalizeH="0" baseline="0" noProof="0">
                  <a:ln>
                    <a:noFill/>
                  </a:ln>
                  <a:solidFill>
                    <a:srgbClr val="0097A7"/>
                  </a:solidFill>
                  <a:effectLst/>
                  <a:uLnTx/>
                  <a:uFill>
                    <a:solidFill>
                      <a:srgbClr val="0097A7"/>
                    </a:solidFill>
                  </a:uFill>
                  <a:latin typeface="Calibri"/>
                  <a:cs typeface="Calibri"/>
                  <a:sym typeface="Calibri"/>
                  <a:hlinkClick r:id="rId4"/>
                </a:rPr>
                <a:t>@SuperRecruiter</a:t>
              </a:r>
            </a:p>
            <a:p>
              <a:pPr marL="0" marR="0" lvl="0" indent="0" algn="ctr" defTabSz="914400" rtl="0" eaLnBrk="1" fontAlgn="auto" latinLnBrk="0" hangingPunct="0">
                <a:lnSpc>
                  <a:spcPct val="100000"/>
                </a:lnSpc>
                <a:spcBef>
                  <a:spcPts val="0"/>
                </a:spcBef>
                <a:spcAft>
                  <a:spcPts val="0"/>
                </a:spcAft>
                <a:buClrTx/>
                <a:buSzTx/>
                <a:buFontTx/>
                <a:buNone/>
                <a:tabLst/>
                <a:defRPr sz="1200" b="1">
                  <a:latin typeface="Calibri"/>
                  <a:ea typeface="Calibri"/>
                  <a:cs typeface="Calibri"/>
                  <a:sym typeface="Calibri"/>
                </a:defRPr>
              </a:pPr>
              <a:r>
                <a:rPr kumimoji="0" sz="1200" b="1" i="0" u="none" strike="noStrike" kern="0" cap="none" spc="0" normalizeH="0" baseline="0" noProof="0">
                  <a:ln>
                    <a:noFill/>
                  </a:ln>
                  <a:solidFill>
                    <a:srgbClr val="000000"/>
                  </a:solidFill>
                  <a:effectLst/>
                  <a:uLnTx/>
                  <a:uFillTx/>
                  <a:latin typeface="Calibri"/>
                  <a:cs typeface="Calibri"/>
                  <a:sym typeface="Calibri"/>
                </a:rPr>
                <a:t>Email: </a:t>
              </a:r>
              <a:r>
                <a:rPr kumimoji="0" sz="1000" b="0" i="0" u="sng" strike="noStrike" kern="0" cap="none" spc="0" normalizeH="0" baseline="0" noProof="0">
                  <a:ln>
                    <a:noFill/>
                  </a:ln>
                  <a:solidFill>
                    <a:srgbClr val="0097A7"/>
                  </a:solidFill>
                  <a:effectLst/>
                  <a:uLnTx/>
                  <a:uFill>
                    <a:solidFill>
                      <a:srgbClr val="0097A7"/>
                    </a:solidFill>
                  </a:uFill>
                  <a:latin typeface="Roboto"/>
                  <a:ea typeface="Roboto"/>
                  <a:cs typeface="Roboto"/>
                  <a:sym typeface="Roboto"/>
                  <a:hlinkClick r:id="rId5"/>
                </a:rPr>
                <a:t>michaelmogoldberg@gmail.com</a:t>
              </a:r>
            </a:p>
          </p:txBody>
        </p:sp>
      </p:grpSp>
      <p:sp>
        <p:nvSpPr>
          <p:cNvPr id="1604" name="Google Shape;1090;p95"/>
          <p:cNvSpPr/>
          <p:nvPr/>
        </p:nvSpPr>
        <p:spPr>
          <a:xfrm>
            <a:off x="1340700" y="1324850"/>
            <a:ext cx="3028201" cy="836701"/>
          </a:xfrm>
          <a:prstGeom prst="rect">
            <a:avLst/>
          </a:prstGeom>
          <a:solidFill>
            <a:srgbClr val="FFFFFF"/>
          </a:solidFill>
          <a:ln w="25400">
            <a:solidFill>
              <a:srgbClr val="FFFFFF"/>
            </a:solidFill>
            <a:miter/>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400" b="0" i="0" u="none" strike="noStrike" kern="0" cap="none" spc="0" normalizeH="0" baseline="0" noProof="0">
              <a:ln>
                <a:noFill/>
              </a:ln>
              <a:solidFill>
                <a:srgbClr val="FFFFFF"/>
              </a:solidFill>
              <a:effectLst/>
              <a:uLnTx/>
              <a:uFillTx/>
              <a:latin typeface="Calibri"/>
              <a:cs typeface="Calibri"/>
              <a:sym typeface="Calibri"/>
            </a:endParaRPr>
          </a:p>
        </p:txBody>
      </p:sp>
      <p:sp>
        <p:nvSpPr>
          <p:cNvPr id="1605" name="Google Shape;1091;p95"/>
          <p:cNvSpPr txBox="1"/>
          <p:nvPr/>
        </p:nvSpPr>
        <p:spPr>
          <a:xfrm>
            <a:off x="2564806" y="1423816"/>
            <a:ext cx="1158717" cy="266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lgn="ctr">
              <a:defRPr>
                <a:latin typeface="Helvetica Neue"/>
                <a:ea typeface="Helvetica Neue"/>
                <a:cs typeface="Helvetica Neue"/>
                <a:sym typeface="Helvetica Neu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Helvetica Neue"/>
                <a:sym typeface="Helvetica Neue"/>
              </a:rPr>
              <a:t>Speaker</a:t>
            </a:r>
          </a:p>
        </p:txBody>
      </p:sp>
      <p:sp>
        <p:nvSpPr>
          <p:cNvPr id="1606" name="Google Shape;1092;p95"/>
          <p:cNvSpPr txBox="1"/>
          <p:nvPr/>
        </p:nvSpPr>
        <p:spPr>
          <a:xfrm>
            <a:off x="2303975" y="1710025"/>
            <a:ext cx="2137201" cy="354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defRPr sz="1800" b="1">
                <a:latin typeface="Helvetica Neue"/>
                <a:ea typeface="Helvetica Neue"/>
                <a:cs typeface="Helvetica Neue"/>
                <a:sym typeface="Helvetica Neue"/>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Helvetica Neue"/>
                <a:sym typeface="Helvetica Neue"/>
              </a:rPr>
              <a:t>Michael Goldberg</a:t>
            </a:r>
          </a:p>
        </p:txBody>
      </p:sp>
      <p:pic>
        <p:nvPicPr>
          <p:cNvPr id="1607" name="Google Shape;1093;p95" descr="Google Shape;1093;p95"/>
          <p:cNvPicPr>
            <a:picLocks noChangeAspect="1"/>
          </p:cNvPicPr>
          <p:nvPr/>
        </p:nvPicPr>
        <p:blipFill>
          <a:blip r:embed="rId6"/>
          <a:srcRect t="3314" b="3323"/>
          <a:stretch>
            <a:fillRect/>
          </a:stretch>
        </p:blipFill>
        <p:spPr>
          <a:xfrm>
            <a:off x="1340676" y="1330374"/>
            <a:ext cx="890991" cy="831847"/>
          </a:xfrm>
          <a:prstGeom prst="rect">
            <a:avLst/>
          </a:prstGeom>
          <a:ln w="12700">
            <a:miter lim="400000"/>
          </a:ln>
        </p:spPr>
      </p:pic>
      <p:sp>
        <p:nvSpPr>
          <p:cNvPr id="1608" name="Google Shape;1094;p95"/>
          <p:cNvSpPr/>
          <p:nvPr/>
        </p:nvSpPr>
        <p:spPr>
          <a:xfrm>
            <a:off x="4933774" y="1324850"/>
            <a:ext cx="3091201" cy="837300"/>
          </a:xfrm>
          <a:prstGeom prst="rect">
            <a:avLst/>
          </a:prstGeom>
          <a:solidFill>
            <a:srgbClr val="FFFFFF"/>
          </a:solidFill>
          <a:ln w="25400">
            <a:solidFill>
              <a:srgbClr val="FFFFFF"/>
            </a:solidFill>
            <a:miter/>
          </a:ln>
        </p:spPr>
        <p:txBody>
          <a:bodyPr lIns="0" tIns="0" rIns="0" bIns="0" anchor="ct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400" b="0" i="0" u="none" strike="noStrike" kern="0" cap="none" spc="0" normalizeH="0" baseline="0" noProof="0">
              <a:ln>
                <a:noFill/>
              </a:ln>
              <a:solidFill>
                <a:srgbClr val="FFFFFF"/>
              </a:solidFill>
              <a:effectLst/>
              <a:uLnTx/>
              <a:uFillTx/>
              <a:latin typeface="Calibri"/>
              <a:cs typeface="Calibri"/>
              <a:sym typeface="Calibri"/>
            </a:endParaRPr>
          </a:p>
        </p:txBody>
      </p:sp>
      <p:sp>
        <p:nvSpPr>
          <p:cNvPr id="1609" name="Google Shape;1095;p95"/>
          <p:cNvSpPr txBox="1"/>
          <p:nvPr/>
        </p:nvSpPr>
        <p:spPr>
          <a:xfrm>
            <a:off x="6295623" y="1423700"/>
            <a:ext cx="1130401" cy="2667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lgn="ctr">
              <a:defRPr>
                <a:latin typeface="Helvetica Neue"/>
                <a:ea typeface="Helvetica Neue"/>
                <a:cs typeface="Helvetica Neue"/>
                <a:sym typeface="Helvetica Neu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400" b="0" i="0" u="none" strike="noStrike" kern="0" cap="none" spc="0" normalizeH="0" baseline="0" noProof="0">
                <a:ln>
                  <a:noFill/>
                </a:ln>
                <a:solidFill>
                  <a:srgbClr val="000000"/>
                </a:solidFill>
                <a:effectLst/>
                <a:uLnTx/>
                <a:uFillTx/>
                <a:latin typeface="Helvetica Neue"/>
                <a:sym typeface="Helvetica Neue"/>
              </a:rPr>
              <a:t>Host</a:t>
            </a:r>
          </a:p>
        </p:txBody>
      </p:sp>
      <p:sp>
        <p:nvSpPr>
          <p:cNvPr id="1610" name="Google Shape;1096;p95"/>
          <p:cNvSpPr txBox="1"/>
          <p:nvPr/>
        </p:nvSpPr>
        <p:spPr>
          <a:xfrm>
            <a:off x="6127955" y="1709872"/>
            <a:ext cx="1450201" cy="354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75" tIns="34275" rIns="34275" bIns="34275">
            <a:spAutoFit/>
          </a:bodyPr>
          <a:lstStyle>
            <a:lvl1pPr algn="ctr">
              <a:defRPr sz="1800" b="1">
                <a:latin typeface="Helvetica Neue"/>
                <a:ea typeface="Helvetica Neue"/>
                <a:cs typeface="Helvetica Neue"/>
                <a:sym typeface="Helvetica Neue"/>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800" b="1" i="0" u="none" strike="noStrike" kern="0" cap="none" spc="0" normalizeH="0" baseline="0" noProof="0">
                <a:ln>
                  <a:noFill/>
                </a:ln>
                <a:solidFill>
                  <a:srgbClr val="000000"/>
                </a:solidFill>
                <a:effectLst/>
                <a:uLnTx/>
                <a:uFillTx/>
                <a:latin typeface="Helvetica Neue"/>
                <a:sym typeface="Helvetica Neue"/>
              </a:rPr>
              <a:t>Ninh Tran</a:t>
            </a:r>
          </a:p>
        </p:txBody>
      </p:sp>
      <p:pic>
        <p:nvPicPr>
          <p:cNvPr id="1611" name="Google Shape;1097;p95" descr="Google Shape;1097;p95"/>
          <p:cNvPicPr>
            <a:picLocks noChangeAspect="1"/>
          </p:cNvPicPr>
          <p:nvPr/>
        </p:nvPicPr>
        <p:blipFill>
          <a:blip r:embed="rId7"/>
          <a:stretch>
            <a:fillRect/>
          </a:stretch>
        </p:blipFill>
        <p:spPr>
          <a:xfrm>
            <a:off x="4933796" y="1327290"/>
            <a:ext cx="869197" cy="832512"/>
          </a:xfrm>
          <a:prstGeom prst="rect">
            <a:avLst/>
          </a:prstGeom>
          <a:ln w="12700">
            <a:miter lim="400000"/>
          </a:ln>
        </p:spPr>
      </p:pic>
      <p:grpSp>
        <p:nvGrpSpPr>
          <p:cNvPr id="1614" name="Google Shape;1098;p95"/>
          <p:cNvGrpSpPr/>
          <p:nvPr/>
        </p:nvGrpSpPr>
        <p:grpSpPr>
          <a:xfrm>
            <a:off x="4924269" y="2206862"/>
            <a:ext cx="3110210" cy="1149901"/>
            <a:chOff x="0" y="0"/>
            <a:chExt cx="3110209" cy="1149899"/>
          </a:xfrm>
        </p:grpSpPr>
        <p:sp>
          <p:nvSpPr>
            <p:cNvPr id="1612" name="Google Shape;1099;p95"/>
            <p:cNvSpPr/>
            <p:nvPr/>
          </p:nvSpPr>
          <p:spPr>
            <a:xfrm>
              <a:off x="1007" y="0"/>
              <a:ext cx="3109203" cy="1149900"/>
            </a:xfrm>
            <a:prstGeom prst="rect">
              <a:avLst/>
            </a:prstGeom>
            <a:solidFill>
              <a:srgbClr val="FFFFFF"/>
            </a:solidFill>
            <a:ln w="28575" cap="flat">
              <a:solidFill>
                <a:srgbClr val="FFFFFF"/>
              </a:solidFill>
              <a:prstDash val="solid"/>
              <a:miter lim="800000"/>
            </a:ln>
            <a:effectLst/>
          </p:spPr>
          <p:txBody>
            <a:bodyPr wrap="square" lIns="0" tIns="0" rIns="0" bIns="0"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a:solidFill>
                    <a:srgbClr val="FFFFFF"/>
                  </a:solidFill>
                  <a:latin typeface="Calibri"/>
                  <a:ea typeface="Calibri"/>
                  <a:cs typeface="Calibri"/>
                  <a:sym typeface="Calibri"/>
                </a:defRPr>
              </a:pPr>
              <a:endParaRPr kumimoji="0" sz="1400" b="0" i="0" u="none" strike="noStrike" kern="0" cap="none" spc="0" normalizeH="0" baseline="0" noProof="0">
                <a:ln>
                  <a:noFill/>
                </a:ln>
                <a:solidFill>
                  <a:srgbClr val="FFFFFF"/>
                </a:solidFill>
                <a:effectLst/>
                <a:uLnTx/>
                <a:uFillTx/>
                <a:latin typeface="Calibri"/>
                <a:cs typeface="Calibri"/>
                <a:sym typeface="Calibri"/>
              </a:endParaRPr>
            </a:p>
          </p:txBody>
        </p:sp>
        <p:sp>
          <p:nvSpPr>
            <p:cNvPr id="1613" name="Google Shape;1100;p95"/>
            <p:cNvSpPr txBox="1"/>
            <p:nvPr/>
          </p:nvSpPr>
          <p:spPr>
            <a:xfrm>
              <a:off x="-1" y="79849"/>
              <a:ext cx="3109204" cy="89405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numCol="1"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200" i="1"/>
              </a:pPr>
              <a:r>
                <a:rPr kumimoji="0" sz="1200" b="0" i="1" u="none" strike="noStrike" kern="0" cap="none" spc="0" normalizeH="0" baseline="0" noProof="0">
                  <a:ln>
                    <a:noFill/>
                  </a:ln>
                  <a:solidFill>
                    <a:srgbClr val="000000"/>
                  </a:solidFill>
                  <a:effectLst/>
                  <a:uLnTx/>
                  <a:uFillTx/>
                  <a:latin typeface="Arial"/>
                  <a:cs typeface="Arial"/>
                  <a:sym typeface="Arial"/>
                </a:rPr>
                <a:t>Founding Member, Hiretual</a:t>
              </a: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800" b="0" i="1"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0">
                <a:lnSpc>
                  <a:spcPct val="100000"/>
                </a:lnSpc>
                <a:spcBef>
                  <a:spcPts val="0"/>
                </a:spcBef>
                <a:spcAft>
                  <a:spcPts val="0"/>
                </a:spcAft>
                <a:buClrTx/>
                <a:buSzTx/>
                <a:buFontTx/>
                <a:buNone/>
                <a:tabLst/>
                <a:defRPr sz="1200" b="1">
                  <a:latin typeface="Calibri"/>
                  <a:ea typeface="Calibri"/>
                  <a:cs typeface="Calibri"/>
                  <a:sym typeface="Calibri"/>
                </a:defRPr>
              </a:pPr>
              <a:r>
                <a:rPr kumimoji="0" sz="1200" b="1" i="0" u="none" strike="noStrike" kern="0" cap="none" spc="0" normalizeH="0" baseline="0" noProof="0">
                  <a:ln>
                    <a:noFill/>
                  </a:ln>
                  <a:solidFill>
                    <a:srgbClr val="000000"/>
                  </a:solidFill>
                  <a:effectLst/>
                  <a:uLnTx/>
                  <a:uFillTx/>
                  <a:latin typeface="Calibri"/>
                  <a:cs typeface="Calibri"/>
                  <a:sym typeface="Calibri"/>
                </a:rPr>
                <a:t>LinkedIn:</a:t>
              </a:r>
              <a:r>
                <a:rPr kumimoji="0" sz="1200" b="0" i="0" u="none" strike="noStrike" kern="0" cap="none" spc="0" normalizeH="0" baseline="0" noProof="0">
                  <a:ln>
                    <a:noFill/>
                  </a:ln>
                  <a:solidFill>
                    <a:srgbClr val="000000"/>
                  </a:solidFill>
                  <a:effectLst/>
                  <a:uLnTx/>
                  <a:uFillTx/>
                  <a:latin typeface="Calibri"/>
                  <a:cs typeface="Calibri"/>
                  <a:sym typeface="Calibri"/>
                </a:rPr>
                <a:t> </a:t>
              </a:r>
              <a:r>
                <a:rPr kumimoji="0" sz="1200" b="0" i="0" u="sng" strike="noStrike" kern="0" cap="none" spc="0" normalizeH="0" baseline="0" noProof="0">
                  <a:ln>
                    <a:noFill/>
                  </a:ln>
                  <a:solidFill>
                    <a:srgbClr val="0097A7"/>
                  </a:solidFill>
                  <a:effectLst/>
                  <a:uLnTx/>
                  <a:uFill>
                    <a:solidFill>
                      <a:srgbClr val="0097A7"/>
                    </a:solidFill>
                  </a:uFill>
                  <a:latin typeface="Calibri"/>
                  <a:cs typeface="Calibri"/>
                  <a:sym typeface="Calibri"/>
                  <a:hlinkClick r:id="rId8"/>
                </a:rPr>
                <a:t>in/ninhtran08/</a:t>
              </a:r>
              <a:endParaRPr kumimoji="0" sz="1100" b="1" i="0" u="none" strike="noStrike" kern="0" cap="none" spc="0" normalizeH="0" baseline="0" noProof="0">
                <a:ln>
                  <a:noFill/>
                </a:ln>
                <a:solidFill>
                  <a:srgbClr val="000000"/>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sz="1200" b="1">
                  <a:latin typeface="Calibri"/>
                  <a:ea typeface="Calibri"/>
                  <a:cs typeface="Calibri"/>
                  <a:sym typeface="Calibri"/>
                </a:defRPr>
              </a:pPr>
              <a:r>
                <a:rPr kumimoji="0" sz="1200" b="1" i="0" u="none" strike="noStrike" kern="0" cap="none" spc="0" normalizeH="0" baseline="0" noProof="0">
                  <a:ln>
                    <a:noFill/>
                  </a:ln>
                  <a:solidFill>
                    <a:srgbClr val="000000"/>
                  </a:solidFill>
                  <a:effectLst/>
                  <a:uLnTx/>
                  <a:uFillTx/>
                  <a:latin typeface="Calibri"/>
                  <a:cs typeface="Calibri"/>
                  <a:sym typeface="Calibri"/>
                </a:rPr>
                <a:t>Twitter:</a:t>
              </a:r>
              <a:r>
                <a:rPr kumimoji="0" sz="1200" b="0" i="0" u="none" strike="noStrike" kern="0" cap="none" spc="0" normalizeH="0" baseline="0" noProof="0">
                  <a:ln>
                    <a:noFill/>
                  </a:ln>
                  <a:solidFill>
                    <a:srgbClr val="000000"/>
                  </a:solidFill>
                  <a:effectLst/>
                  <a:uLnTx/>
                  <a:uFillTx/>
                  <a:latin typeface="Calibri"/>
                  <a:cs typeface="Calibri"/>
                  <a:sym typeface="Calibri"/>
                </a:rPr>
                <a:t> </a:t>
              </a:r>
              <a:r>
                <a:rPr kumimoji="0" sz="1200" b="0" i="0" u="sng" strike="noStrike" kern="0" cap="none" spc="0" normalizeH="0" baseline="0" noProof="0">
                  <a:ln>
                    <a:noFill/>
                  </a:ln>
                  <a:solidFill>
                    <a:srgbClr val="0097A7"/>
                  </a:solidFill>
                  <a:effectLst/>
                  <a:uLnTx/>
                  <a:uFill>
                    <a:solidFill>
                      <a:srgbClr val="0097A7"/>
                    </a:solidFill>
                  </a:uFill>
                  <a:latin typeface="Calibri"/>
                  <a:cs typeface="Calibri"/>
                  <a:sym typeface="Calibri"/>
                  <a:hlinkClick r:id="rId9"/>
                </a:rPr>
                <a:t>@ninhtran09</a:t>
              </a:r>
              <a:endParaRPr kumimoji="0" sz="1100" b="1" i="0" u="none" strike="noStrike" kern="0" cap="none" spc="0" normalizeH="0" baseline="0" noProof="0">
                <a:ln>
                  <a:noFill/>
                </a:ln>
                <a:solidFill>
                  <a:srgbClr val="000000"/>
                </a:solidFill>
                <a:effectLst/>
                <a:uLnTx/>
                <a:uFillTx/>
                <a:latin typeface="Calibri"/>
                <a:cs typeface="Calibri"/>
                <a:sym typeface="Calibri"/>
              </a:endParaRPr>
            </a:p>
            <a:p>
              <a:pPr marL="0" marR="0" lvl="0" indent="0" algn="ctr" defTabSz="914400" rtl="0" eaLnBrk="1" fontAlgn="auto" latinLnBrk="0" hangingPunct="0">
                <a:lnSpc>
                  <a:spcPct val="100000"/>
                </a:lnSpc>
                <a:spcBef>
                  <a:spcPts val="0"/>
                </a:spcBef>
                <a:spcAft>
                  <a:spcPts val="0"/>
                </a:spcAft>
                <a:buClrTx/>
                <a:buSzTx/>
                <a:buFontTx/>
                <a:buNone/>
                <a:tabLst/>
                <a:defRPr sz="1200" b="1">
                  <a:latin typeface="Calibri"/>
                  <a:ea typeface="Calibri"/>
                  <a:cs typeface="Calibri"/>
                  <a:sym typeface="Calibri"/>
                </a:defRPr>
              </a:pPr>
              <a:r>
                <a:rPr kumimoji="0" sz="1200" b="1" i="0" u="none" strike="noStrike" kern="0" cap="none" spc="0" normalizeH="0" baseline="0" noProof="0">
                  <a:ln>
                    <a:noFill/>
                  </a:ln>
                  <a:solidFill>
                    <a:srgbClr val="000000"/>
                  </a:solidFill>
                  <a:effectLst/>
                  <a:uLnTx/>
                  <a:uFillTx/>
                  <a:latin typeface="Calibri"/>
                  <a:cs typeface="Calibri"/>
                  <a:sym typeface="Calibri"/>
                </a:rPr>
                <a:t>Email: </a:t>
              </a:r>
              <a:r>
                <a:rPr kumimoji="0" sz="1000" b="0" i="0" u="sng" strike="noStrike" kern="0" cap="none" spc="0" normalizeH="0" baseline="0" noProof="0">
                  <a:ln>
                    <a:noFill/>
                  </a:ln>
                  <a:solidFill>
                    <a:srgbClr val="0097A7"/>
                  </a:solidFill>
                  <a:effectLst/>
                  <a:uLnTx/>
                  <a:uFill>
                    <a:solidFill>
                      <a:srgbClr val="0097A7"/>
                    </a:solidFill>
                  </a:uFill>
                  <a:latin typeface="Roboto"/>
                  <a:ea typeface="Roboto"/>
                  <a:cs typeface="Roboto"/>
                  <a:sym typeface="Roboto"/>
                  <a:hlinkClick r:id="rId10"/>
                </a:rPr>
                <a:t>ninhtran@hiretual.com</a:t>
              </a:r>
            </a:p>
          </p:txBody>
        </p:sp>
      </p:grpSp>
      <p:sp>
        <p:nvSpPr>
          <p:cNvPr id="1615" name="Google Shape;1101;p95"/>
          <p:cNvSpPr txBox="1">
            <a:spLocks noGrp="1"/>
          </p:cNvSpPr>
          <p:nvPr>
            <p:ph type="sldNum" sz="quarter" idx="2"/>
          </p:nvPr>
        </p:nvSpPr>
        <p:spPr>
          <a:xfrm>
            <a:off x="8566119" y="4853389"/>
            <a:ext cx="266182" cy="31839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6CB4B4D-7CA3-9044-876B-883B54F8677D}" type="slidenum">
              <a:rPr kumimoji="0" sz="1000" b="0" i="0" u="none" strike="noStrike" kern="0" cap="none" spc="0" normalizeH="0" baseline="0" noProof="0">
                <a:ln>
                  <a:noFill/>
                </a:ln>
                <a:solidFill>
                  <a:srgbClr val="FFFFFF"/>
                </a:solidFill>
                <a:effectLst/>
                <a:uLnTx/>
                <a:uFillTx/>
                <a:latin typeface="Arial"/>
                <a:cs typeface="Arial"/>
                <a:sym typeface="Arial"/>
              </a:rPr>
              <a:pPr marL="0" marR="0" lvl="0" indent="0" algn="r" defTabSz="914400" rtl="0" eaLnBrk="1" fontAlgn="auto" latinLnBrk="0" hangingPunct="0">
                <a:lnSpc>
                  <a:spcPct val="100000"/>
                </a:lnSpc>
                <a:spcBef>
                  <a:spcPts val="0"/>
                </a:spcBef>
                <a:spcAft>
                  <a:spcPts val="0"/>
                </a:spcAft>
                <a:buClrTx/>
                <a:buSzTx/>
                <a:buFontTx/>
                <a:buNone/>
                <a:tabLst/>
                <a:defRPr/>
              </a:pPr>
              <a:t>21</a:t>
            </a:fld>
            <a:endParaRPr kumimoji="0" sz="1000" b="0" i="0" u="none" strike="noStrike" kern="0" cap="none" spc="0" normalizeH="0" baseline="0" noProof="0">
              <a:ln>
                <a:noFill/>
              </a:ln>
              <a:solidFill>
                <a:srgbClr val="FFFFFF"/>
              </a:solidFill>
              <a:effectLst/>
              <a:uLnTx/>
              <a:uFillTx/>
              <a:latin typeface="Arial"/>
              <a:cs typeface="Arial"/>
              <a:sym typeface="Arial"/>
            </a:endParaRPr>
          </a:p>
        </p:txBody>
      </p:sp>
      <p:sp>
        <p:nvSpPr>
          <p:cNvPr id="1616" name="Google Shape;1103;p95"/>
          <p:cNvSpPr txBox="1"/>
          <p:nvPr/>
        </p:nvSpPr>
        <p:spPr>
          <a:xfrm>
            <a:off x="208429" y="261873"/>
            <a:ext cx="8623872" cy="5147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4275" tIns="34275" rIns="34275" bIns="34275">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r>
              <a:rPr kumimoji="0" sz="3000" b="0" i="0" u="none" strike="noStrike" kern="0" cap="none" spc="0" normalizeH="0" baseline="0" noProof="0" dirty="0" err="1">
                <a:ln>
                  <a:noFill/>
                </a:ln>
                <a:solidFill>
                  <a:srgbClr val="FFFFFF"/>
                </a:solidFill>
                <a:effectLst/>
                <a:uLnTx/>
                <a:uFillTx/>
                <a:latin typeface="Helvetica Neue"/>
                <a:sym typeface="Helvetica Neue"/>
              </a:rPr>
              <a:t>Hiretual</a:t>
            </a:r>
            <a:r>
              <a:rPr kumimoji="0" sz="3000" b="0" i="0" u="none" strike="noStrike" kern="0" cap="none" spc="0" normalizeH="0" baseline="0" noProof="0" dirty="0">
                <a:ln>
                  <a:noFill/>
                </a:ln>
                <a:solidFill>
                  <a:srgbClr val="FFFFFF"/>
                </a:solidFill>
                <a:effectLst/>
                <a:uLnTx/>
                <a:uFillTx/>
                <a:latin typeface="Helvetica Neue"/>
                <a:sym typeface="Helvetica Neue"/>
              </a:rPr>
              <a:t> Webinar Series </a:t>
            </a: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r>
              <a:rPr kumimoji="0" sz="3000" b="0" i="0" u="none" strike="noStrike" kern="0" cap="none" spc="0" normalizeH="0" baseline="0" noProof="0" dirty="0">
                <a:ln>
                  <a:noFill/>
                </a:ln>
                <a:solidFill>
                  <a:srgbClr val="FFFFFF"/>
                </a:solidFill>
                <a:effectLst/>
                <a:uLnTx/>
                <a:uFillTx/>
                <a:latin typeface="Helvetica Neue"/>
                <a:sym typeface="Helvetica Neue"/>
              </a:rPr>
              <a:t>Tuesday August 13th at 8:00 a.m. Central </a:t>
            </a: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endParaRPr kumimoji="0" sz="3000" b="0" i="0" u="none" strike="noStrike" kern="0" cap="none" spc="0" normalizeH="0" baseline="0" noProof="0" dirty="0">
              <a:ln>
                <a:noFill/>
              </a:ln>
              <a:solidFill>
                <a:srgbClr val="FFFFFF"/>
              </a:solidFill>
              <a:effectLst/>
              <a:uLnTx/>
              <a:uFillTx/>
              <a:latin typeface="Helvetica Neue"/>
              <a:sym typeface="Helvetica Neue"/>
            </a:endParaRP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endParaRPr kumimoji="0" sz="3000" b="0" i="0" u="none" strike="noStrike" kern="0" cap="none" spc="0" normalizeH="0" baseline="0" noProof="0" dirty="0">
              <a:ln>
                <a:noFill/>
              </a:ln>
              <a:solidFill>
                <a:srgbClr val="FFFFFF"/>
              </a:solidFill>
              <a:effectLst/>
              <a:uLnTx/>
              <a:uFillTx/>
              <a:latin typeface="Helvetica Neue"/>
              <a:sym typeface="Helvetica Neue"/>
            </a:endParaRP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endParaRPr kumimoji="0" sz="3000" b="0" i="0" u="none" strike="noStrike" kern="0" cap="none" spc="0" normalizeH="0" baseline="0" noProof="0" dirty="0">
              <a:ln>
                <a:noFill/>
              </a:ln>
              <a:solidFill>
                <a:srgbClr val="FFFFFF"/>
              </a:solidFill>
              <a:effectLst/>
              <a:uLnTx/>
              <a:uFillTx/>
              <a:latin typeface="Helvetica Neue"/>
              <a:sym typeface="Helvetica Neue"/>
            </a:endParaRP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endParaRPr kumimoji="0" sz="3000" b="0" i="0" u="none" strike="noStrike" kern="0" cap="none" spc="0" normalizeH="0" baseline="0" noProof="0" dirty="0">
              <a:ln>
                <a:noFill/>
              </a:ln>
              <a:solidFill>
                <a:srgbClr val="FFFFFF"/>
              </a:solidFill>
              <a:effectLst/>
              <a:uLnTx/>
              <a:uFillTx/>
              <a:latin typeface="Helvetica Neue"/>
              <a:sym typeface="Helvetica Neue"/>
            </a:endParaRP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endParaRPr kumimoji="0" sz="3000" b="0" i="0" u="none" strike="noStrike" kern="0" cap="none" spc="0" normalizeH="0" baseline="0" noProof="0" dirty="0">
              <a:ln>
                <a:noFill/>
              </a:ln>
              <a:solidFill>
                <a:srgbClr val="FFFFFF"/>
              </a:solidFill>
              <a:effectLst/>
              <a:uLnTx/>
              <a:uFillTx/>
              <a:latin typeface="Helvetica Neue"/>
              <a:sym typeface="Helvetica Neue"/>
            </a:endParaRP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endParaRPr kumimoji="0" sz="3000" b="0" i="0" u="none" strike="noStrike" kern="0" cap="none" spc="0" normalizeH="0" baseline="0" noProof="0" dirty="0">
              <a:ln>
                <a:noFill/>
              </a:ln>
              <a:solidFill>
                <a:srgbClr val="FFFFFF"/>
              </a:solidFill>
              <a:effectLst/>
              <a:uLnTx/>
              <a:uFillTx/>
              <a:latin typeface="Helvetica Neue"/>
              <a:sym typeface="Helvetica Neue"/>
            </a:endParaRPr>
          </a:p>
          <a:p>
            <a:pPr marL="0" marR="0" lvl="0" indent="0" algn="ctr" defTabSz="914400" rtl="0" eaLnBrk="1" fontAlgn="auto" latinLnBrk="0" hangingPunct="0">
              <a:lnSpc>
                <a:spcPct val="100000"/>
              </a:lnSpc>
              <a:spcBef>
                <a:spcPts val="0"/>
              </a:spcBef>
              <a:spcAft>
                <a:spcPts val="0"/>
              </a:spcAft>
              <a:buClrTx/>
              <a:buSzTx/>
              <a:buFontTx/>
              <a:buNone/>
              <a:tabLst/>
              <a:defRPr sz="3000">
                <a:solidFill>
                  <a:srgbClr val="FFFFFF"/>
                </a:solidFill>
                <a:latin typeface="Helvetica Neue"/>
                <a:ea typeface="Helvetica Neue"/>
                <a:cs typeface="Helvetica Neue"/>
                <a:sym typeface="Helvetica Neue"/>
              </a:defRPr>
            </a:pPr>
            <a:r>
              <a:rPr kumimoji="0" sz="3000" b="0" i="0" u="none" strike="noStrike" kern="0" cap="none" spc="0" normalizeH="0" baseline="0" noProof="0" dirty="0">
                <a:ln>
                  <a:noFill/>
                </a:ln>
                <a:solidFill>
                  <a:srgbClr val="FFFFFF"/>
                </a:solidFill>
                <a:effectLst/>
                <a:uLnTx/>
                <a:uFillTx/>
                <a:latin typeface="Helvetica Neue"/>
                <a:sym typeface="Helvetica Neue"/>
              </a:rPr>
              <a:t>Making a Difference with a Recruiting Roadmap</a:t>
            </a:r>
          </a:p>
          <a:p>
            <a:pPr marL="0" marR="0" lvl="0" indent="0" algn="ctr" defTabSz="457200" rtl="0" eaLnBrk="1" fontAlgn="auto" latinLnBrk="0" hangingPunct="0">
              <a:lnSpc>
                <a:spcPts val="3600"/>
              </a:lnSpc>
              <a:spcBef>
                <a:spcPts val="0"/>
              </a:spcBef>
              <a:spcAft>
                <a:spcPts val="0"/>
              </a:spcAft>
              <a:buClrTx/>
              <a:buSzTx/>
              <a:buFontTx/>
              <a:buNone/>
              <a:tabLst/>
              <a:defRPr sz="1900" u="sng">
                <a:solidFill>
                  <a:srgbClr val="FFFFFF"/>
                </a:solidFill>
                <a:latin typeface="Times"/>
                <a:ea typeface="Times"/>
                <a:cs typeface="Times"/>
                <a:sym typeface="Times"/>
              </a:defRPr>
            </a:pPr>
            <a:r>
              <a:rPr kumimoji="0" sz="1900" b="0" i="0" u="sng" strike="noStrike" kern="0" cap="none" spc="0" normalizeH="0" baseline="0" noProof="0" dirty="0">
                <a:ln>
                  <a:noFill/>
                </a:ln>
                <a:solidFill>
                  <a:srgbClr val="FFFFFF"/>
                </a:solidFill>
                <a:effectLst/>
                <a:uLnTx/>
                <a:uFill>
                  <a:solidFill>
                    <a:srgbClr val="0097A7"/>
                  </a:solidFill>
                </a:uFill>
                <a:latin typeface="Times"/>
                <a:cs typeface="Times"/>
                <a:sym typeface="Times"/>
                <a:hlinkClick r:id="rId11">
                  <a:extLst>
                    <a:ext uri="{A12FA001-AC4F-418D-AE19-62706E023703}">
                      <ahyp:hlinkClr xmlns:ahyp="http://schemas.microsoft.com/office/drawing/2018/hyperlinkcolor" val="tx"/>
                    </a:ext>
                  </a:extLst>
                </a:hlinkClick>
              </a:rPr>
              <a:t>https://www.hiretual.com/making-a-difference-with-a-recruiting-roadmap</a:t>
            </a:r>
            <a:endParaRPr kumimoji="0" sz="3000" b="0" i="0" u="sng"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a:p>
            <a:pPr marL="0" marR="0" lvl="0" indent="0" algn="ctr" defTabSz="914400" rtl="0" eaLnBrk="1" fontAlgn="auto" latinLnBrk="0" hangingPunct="0">
              <a:lnSpc>
                <a:spcPct val="100000"/>
              </a:lnSpc>
              <a:spcBef>
                <a:spcPts val="0"/>
              </a:spcBef>
              <a:spcAft>
                <a:spcPts val="0"/>
              </a:spcAft>
              <a:buClrTx/>
              <a:buSzTx/>
              <a:buFontTx/>
              <a:buNone/>
              <a:tabLst/>
              <a:defRPr/>
            </a:pPr>
            <a:endParaRPr kumimoji="0" sz="30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 in front of a window&#10;&#10;Description automatically generated">
            <a:extLst>
              <a:ext uri="{FF2B5EF4-FFF2-40B4-BE49-F238E27FC236}">
                <a16:creationId xmlns:a16="http://schemas.microsoft.com/office/drawing/2014/main" id="{CD298BF3-9AD2-4CB4-901F-D97FD92C91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843323"/>
            <a:ext cx="2757152" cy="1828800"/>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992858B8-4A28-401E-8072-2C11644767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156" y="709280"/>
            <a:ext cx="2788443" cy="1862470"/>
          </a:xfrm>
          <a:prstGeom prst="rect">
            <a:avLst/>
          </a:prstGeom>
        </p:spPr>
      </p:pic>
      <p:pic>
        <p:nvPicPr>
          <p:cNvPr id="10" name="Picture 9" descr="A group of people standing in a room&#10;&#10;Description automatically generated">
            <a:extLst>
              <a:ext uri="{FF2B5EF4-FFF2-40B4-BE49-F238E27FC236}">
                <a16:creationId xmlns:a16="http://schemas.microsoft.com/office/drawing/2014/main" id="{6A218439-34DB-4D56-A120-63E2407EE4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702635"/>
            <a:ext cx="2833352" cy="1885950"/>
          </a:xfrm>
          <a:prstGeom prst="rect">
            <a:avLst/>
          </a:prstGeom>
        </p:spPr>
      </p:pic>
      <p:pic>
        <p:nvPicPr>
          <p:cNvPr id="12" name="Picture 11" descr="A group of people posing for the camera&#10;&#10;Description automatically generated">
            <a:extLst>
              <a:ext uri="{FF2B5EF4-FFF2-40B4-BE49-F238E27FC236}">
                <a16:creationId xmlns:a16="http://schemas.microsoft.com/office/drawing/2014/main" id="{689CC559-D46C-4979-8BF2-3F7DC6A8BC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251" y="2838450"/>
            <a:ext cx="2788443" cy="1828800"/>
          </a:xfrm>
          <a:prstGeom prst="rect">
            <a:avLst/>
          </a:prstGeom>
        </p:spPr>
      </p:pic>
      <p:pic>
        <p:nvPicPr>
          <p:cNvPr id="16" name="Picture 15" descr="A group of people standing around a table&#10;&#10;Description automatically generated">
            <a:extLst>
              <a:ext uri="{FF2B5EF4-FFF2-40B4-BE49-F238E27FC236}">
                <a16:creationId xmlns:a16="http://schemas.microsoft.com/office/drawing/2014/main" id="{55E6F396-622B-48CF-8502-9B5A57DA41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7825" y="709280"/>
            <a:ext cx="2788443" cy="1885950"/>
          </a:xfrm>
          <a:prstGeom prst="rect">
            <a:avLst/>
          </a:prstGeom>
        </p:spPr>
      </p:pic>
      <p:pic>
        <p:nvPicPr>
          <p:cNvPr id="18" name="Picture 17" descr="A group of people sitting at a table&#10;&#10;Description automatically generated">
            <a:extLst>
              <a:ext uri="{FF2B5EF4-FFF2-40B4-BE49-F238E27FC236}">
                <a16:creationId xmlns:a16="http://schemas.microsoft.com/office/drawing/2014/main" id="{579DA624-20B6-421F-96DC-3594C7C5BA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2838450"/>
            <a:ext cx="2860268" cy="1828800"/>
          </a:xfrm>
          <a:prstGeom prst="rect">
            <a:avLst/>
          </a:prstGeom>
        </p:spPr>
      </p:pic>
      <p:sp>
        <p:nvSpPr>
          <p:cNvPr id="2" name="TextBox 1">
            <a:extLst>
              <a:ext uri="{FF2B5EF4-FFF2-40B4-BE49-F238E27FC236}">
                <a16:creationId xmlns:a16="http://schemas.microsoft.com/office/drawing/2014/main" id="{DCE85617-8F2F-4DAB-AA00-0952AB622A73}"/>
              </a:ext>
            </a:extLst>
          </p:cNvPr>
          <p:cNvSpPr txBox="1"/>
          <p:nvPr/>
        </p:nvSpPr>
        <p:spPr>
          <a:xfrm>
            <a:off x="2970512" y="90083"/>
            <a:ext cx="5410200" cy="369332"/>
          </a:xfrm>
          <a:prstGeom prst="rect">
            <a:avLst/>
          </a:prstGeom>
          <a:noFill/>
        </p:spPr>
        <p:txBody>
          <a:bodyPr wrap="square" rtlCol="0">
            <a:spAutoFit/>
          </a:bodyPr>
          <a:lstStyle/>
          <a:p>
            <a:r>
              <a:rPr lang="en-US" dirty="0"/>
              <a:t>Networking is FUN at DFWTRN</a:t>
            </a:r>
          </a:p>
        </p:txBody>
      </p:sp>
    </p:spTree>
    <p:extLst>
      <p:ext uri="{BB962C8B-B14F-4D97-AF65-F5344CB8AC3E}">
        <p14:creationId xmlns:p14="http://schemas.microsoft.com/office/powerpoint/2010/main" val="239978527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512553"/>
            <a:ext cx="7920990" cy="4053078"/>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descr="A group of people in a restaurant&#10;&#10;Description automatically generated">
            <a:extLst>
              <a:ext uri="{FF2B5EF4-FFF2-40B4-BE49-F238E27FC236}">
                <a16:creationId xmlns:a16="http://schemas.microsoft.com/office/drawing/2014/main" id="{AC5C989D-2F09-4633-9214-FA0AC8FE4AB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967" r="-1" b="10972"/>
          <a:stretch/>
        </p:blipFill>
        <p:spPr>
          <a:xfrm rot="21480000">
            <a:off x="853377" y="752443"/>
            <a:ext cx="7437246" cy="3573297"/>
          </a:xfrm>
          <a:prstGeom prst="rect">
            <a:avLst/>
          </a:prstGeom>
        </p:spPr>
      </p:pic>
      <p:sp>
        <p:nvSpPr>
          <p:cNvPr id="4" name="TextBox 3">
            <a:extLst>
              <a:ext uri="{FF2B5EF4-FFF2-40B4-BE49-F238E27FC236}">
                <a16:creationId xmlns:a16="http://schemas.microsoft.com/office/drawing/2014/main" id="{F4AB2414-91F4-4691-8AAC-951C8D7D4E39}"/>
              </a:ext>
            </a:extLst>
          </p:cNvPr>
          <p:cNvSpPr txBox="1"/>
          <p:nvPr/>
        </p:nvSpPr>
        <p:spPr>
          <a:xfrm>
            <a:off x="609600" y="130329"/>
            <a:ext cx="3429000" cy="369332"/>
          </a:xfrm>
          <a:prstGeom prst="rect">
            <a:avLst/>
          </a:prstGeom>
          <a:noFill/>
        </p:spPr>
        <p:txBody>
          <a:bodyPr wrap="square" rtlCol="0">
            <a:spAutoFit/>
          </a:bodyPr>
          <a:lstStyle/>
          <a:p>
            <a:r>
              <a:rPr lang="en-US" dirty="0"/>
              <a:t>DFWTRN Happy Hour!</a:t>
            </a:r>
          </a:p>
        </p:txBody>
      </p:sp>
    </p:spTree>
    <p:extLst>
      <p:ext uri="{BB962C8B-B14F-4D97-AF65-F5344CB8AC3E}">
        <p14:creationId xmlns:p14="http://schemas.microsoft.com/office/powerpoint/2010/main" val="237758279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E605CB-56A8-42B1-B0FD-C1E5CC840C03}"/>
              </a:ext>
            </a:extLst>
          </p:cNvPr>
          <p:cNvSpPr txBox="1"/>
          <p:nvPr/>
        </p:nvSpPr>
        <p:spPr>
          <a:xfrm>
            <a:off x="3048000" y="268713"/>
            <a:ext cx="4572000" cy="381000"/>
          </a:xfrm>
          <a:prstGeom prst="rect">
            <a:avLst/>
          </a:prstGeom>
          <a:noFill/>
        </p:spPr>
        <p:txBody>
          <a:bodyPr wrap="square" rtlCol="0">
            <a:spAutoFit/>
          </a:bodyPr>
          <a:lstStyle/>
          <a:p>
            <a:r>
              <a:rPr lang="en-US" dirty="0"/>
              <a:t>DFWTRN – HR Stars Gala</a:t>
            </a:r>
          </a:p>
        </p:txBody>
      </p:sp>
      <p:pic>
        <p:nvPicPr>
          <p:cNvPr id="3" name="Picture 2">
            <a:extLst>
              <a:ext uri="{FF2B5EF4-FFF2-40B4-BE49-F238E27FC236}">
                <a16:creationId xmlns:a16="http://schemas.microsoft.com/office/drawing/2014/main" id="{5654ADDD-97DF-404C-B161-A37F71D92CB8}"/>
              </a:ext>
            </a:extLst>
          </p:cNvPr>
          <p:cNvPicPr>
            <a:picLocks noChangeAspect="1"/>
          </p:cNvPicPr>
          <p:nvPr/>
        </p:nvPicPr>
        <p:blipFill>
          <a:blip r:embed="rId2"/>
          <a:stretch>
            <a:fillRect/>
          </a:stretch>
        </p:blipFill>
        <p:spPr>
          <a:xfrm>
            <a:off x="801446" y="895350"/>
            <a:ext cx="7541105" cy="3870742"/>
          </a:xfrm>
          <a:prstGeom prst="rect">
            <a:avLst/>
          </a:prstGeom>
        </p:spPr>
      </p:pic>
      <p:pic>
        <p:nvPicPr>
          <p:cNvPr id="5" name="Picture 4">
            <a:extLst>
              <a:ext uri="{FF2B5EF4-FFF2-40B4-BE49-F238E27FC236}">
                <a16:creationId xmlns:a16="http://schemas.microsoft.com/office/drawing/2014/main" id="{8B6C8C2A-4CFB-47A9-AD8A-46BCB8233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Tree>
    <p:extLst>
      <p:ext uri="{BB962C8B-B14F-4D97-AF65-F5344CB8AC3E}">
        <p14:creationId xmlns:p14="http://schemas.microsoft.com/office/powerpoint/2010/main" val="1889802937"/>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CDD076-2815-4187-9F3A-B11949C376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00200" cy="808828"/>
          </a:xfrm>
          <a:prstGeom prst="rect">
            <a:avLst/>
          </a:prstGeom>
        </p:spPr>
      </p:pic>
      <p:sp>
        <p:nvSpPr>
          <p:cNvPr id="2" name="Rectangle 1">
            <a:extLst>
              <a:ext uri="{FF2B5EF4-FFF2-40B4-BE49-F238E27FC236}">
                <a16:creationId xmlns:a16="http://schemas.microsoft.com/office/drawing/2014/main" id="{2F8AD12C-5E0A-4120-925F-902C4CE566BB}"/>
              </a:ext>
            </a:extLst>
          </p:cNvPr>
          <p:cNvSpPr/>
          <p:nvPr/>
        </p:nvSpPr>
        <p:spPr>
          <a:xfrm>
            <a:off x="3810000" y="1200150"/>
            <a:ext cx="5181600" cy="2336024"/>
          </a:xfrm>
          <a:prstGeom prst="rect">
            <a:avLst/>
          </a:prstGeom>
        </p:spPr>
        <p:txBody>
          <a:bodyPr wrap="square">
            <a:spAutoFit/>
          </a:bodyPr>
          <a:lstStyle/>
          <a:p>
            <a:pPr marL="285750" indent="-285750">
              <a:lnSpc>
                <a:spcPct val="90000"/>
              </a:lnSpc>
              <a:buFont typeface="Arial" panose="020B0604020202020204" pitchFamily="34" charset="0"/>
              <a:buChar char="•"/>
            </a:pPr>
            <a:r>
              <a:rPr lang="en-US" altLang="en-US" dirty="0"/>
              <a:t>Enables you to attract the best human talent</a:t>
            </a:r>
          </a:p>
          <a:p>
            <a:pPr marL="285750" indent="-285750">
              <a:lnSpc>
                <a:spcPct val="90000"/>
              </a:lnSpc>
              <a:buFont typeface="Arial" panose="020B0604020202020204" pitchFamily="34" charset="0"/>
              <a:buChar char="•"/>
            </a:pPr>
            <a:endParaRPr lang="en-US" altLang="en-US" dirty="0"/>
          </a:p>
          <a:p>
            <a:pPr marL="285750" indent="-285750">
              <a:lnSpc>
                <a:spcPct val="90000"/>
              </a:lnSpc>
              <a:buFont typeface="Arial" panose="020B0604020202020204" pitchFamily="34" charset="0"/>
              <a:buChar char="•"/>
            </a:pPr>
            <a:r>
              <a:rPr lang="en-US" altLang="en-US" dirty="0"/>
              <a:t>Enables you to reach and serve diverse markets </a:t>
            </a:r>
          </a:p>
          <a:p>
            <a:pPr marL="285750" indent="-285750">
              <a:lnSpc>
                <a:spcPct val="90000"/>
              </a:lnSpc>
              <a:buFont typeface="Arial" panose="020B0604020202020204" pitchFamily="34" charset="0"/>
              <a:buChar char="•"/>
            </a:pPr>
            <a:endParaRPr lang="en-US" altLang="en-US" dirty="0"/>
          </a:p>
          <a:p>
            <a:pPr marL="285750" indent="-285750">
              <a:lnSpc>
                <a:spcPct val="90000"/>
              </a:lnSpc>
              <a:buFont typeface="Arial" panose="020B0604020202020204" pitchFamily="34" charset="0"/>
              <a:buChar char="•"/>
            </a:pPr>
            <a:r>
              <a:rPr lang="en-US" altLang="en-US" dirty="0"/>
              <a:t>Higher creativity and innovation</a:t>
            </a:r>
          </a:p>
          <a:p>
            <a:pPr marL="285750" indent="-285750">
              <a:lnSpc>
                <a:spcPct val="90000"/>
              </a:lnSpc>
              <a:buFont typeface="Arial" panose="020B0604020202020204" pitchFamily="34" charset="0"/>
              <a:buChar char="•"/>
            </a:pPr>
            <a:endParaRPr lang="en-US" altLang="en-US" dirty="0"/>
          </a:p>
          <a:p>
            <a:pPr marL="285750" indent="-285750">
              <a:lnSpc>
                <a:spcPct val="90000"/>
              </a:lnSpc>
              <a:buFont typeface="Arial" panose="020B0604020202020204" pitchFamily="34" charset="0"/>
              <a:buChar char="•"/>
            </a:pPr>
            <a:r>
              <a:rPr lang="en-US" altLang="en-US" dirty="0"/>
              <a:t>Better problem solving &amp; Organizational flexibility</a:t>
            </a:r>
          </a:p>
        </p:txBody>
      </p:sp>
      <p:sp>
        <p:nvSpPr>
          <p:cNvPr id="3" name="Rectangle 2">
            <a:extLst>
              <a:ext uri="{FF2B5EF4-FFF2-40B4-BE49-F238E27FC236}">
                <a16:creationId xmlns:a16="http://schemas.microsoft.com/office/drawing/2014/main" id="{5312A571-30C7-4569-8848-D56E5E04E3B3}"/>
              </a:ext>
            </a:extLst>
          </p:cNvPr>
          <p:cNvSpPr/>
          <p:nvPr/>
        </p:nvSpPr>
        <p:spPr>
          <a:xfrm>
            <a:off x="2865858" y="291662"/>
            <a:ext cx="2967479" cy="461665"/>
          </a:xfrm>
          <a:prstGeom prst="rect">
            <a:avLst/>
          </a:prstGeom>
        </p:spPr>
        <p:txBody>
          <a:bodyPr wrap="none">
            <a:spAutoFit/>
          </a:bodyPr>
          <a:lstStyle/>
          <a:p>
            <a:r>
              <a:rPr lang="en-US" altLang="en-US" sz="2400" b="1" dirty="0"/>
              <a:t>Diversity is Talent</a:t>
            </a:r>
            <a:endParaRPr lang="en-US" sz="2400" b="1" dirty="0"/>
          </a:p>
        </p:txBody>
      </p:sp>
      <p:pic>
        <p:nvPicPr>
          <p:cNvPr id="2050" name="Picture 2" descr="Image result for diversity">
            <a:extLst>
              <a:ext uri="{FF2B5EF4-FFF2-40B4-BE49-F238E27FC236}">
                <a16:creationId xmlns:a16="http://schemas.microsoft.com/office/drawing/2014/main" id="{3A56B069-2506-412D-9204-6D8A33078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23950"/>
            <a:ext cx="3095625" cy="1873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9004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CDD076-2815-4187-9F3A-B11949C376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00200" cy="808828"/>
          </a:xfrm>
          <a:prstGeom prst="rect">
            <a:avLst/>
          </a:prstGeom>
        </p:spPr>
      </p:pic>
      <p:sp>
        <p:nvSpPr>
          <p:cNvPr id="2" name="Rectangle 1">
            <a:extLst>
              <a:ext uri="{FF2B5EF4-FFF2-40B4-BE49-F238E27FC236}">
                <a16:creationId xmlns:a16="http://schemas.microsoft.com/office/drawing/2014/main" id="{C7064FED-BA87-49C0-87D3-C769389FFA4C}"/>
              </a:ext>
            </a:extLst>
          </p:cNvPr>
          <p:cNvSpPr/>
          <p:nvPr/>
        </p:nvSpPr>
        <p:spPr>
          <a:xfrm>
            <a:off x="3072262" y="255289"/>
            <a:ext cx="3427541" cy="369332"/>
          </a:xfrm>
          <a:prstGeom prst="rect">
            <a:avLst/>
          </a:prstGeom>
        </p:spPr>
        <p:txBody>
          <a:bodyPr wrap="none">
            <a:spAutoFit/>
          </a:bodyPr>
          <a:lstStyle/>
          <a:p>
            <a:r>
              <a:rPr lang="en-US" b="1" dirty="0"/>
              <a:t>Write great job descriptions</a:t>
            </a:r>
          </a:p>
        </p:txBody>
      </p:sp>
      <p:sp>
        <p:nvSpPr>
          <p:cNvPr id="3" name="Rectangle 2">
            <a:extLst>
              <a:ext uri="{FF2B5EF4-FFF2-40B4-BE49-F238E27FC236}">
                <a16:creationId xmlns:a16="http://schemas.microsoft.com/office/drawing/2014/main" id="{3C5BD5F4-E90F-4373-8728-AB586FE6B7A1}"/>
              </a:ext>
            </a:extLst>
          </p:cNvPr>
          <p:cNvSpPr/>
          <p:nvPr/>
        </p:nvSpPr>
        <p:spPr>
          <a:xfrm>
            <a:off x="3810000" y="866102"/>
            <a:ext cx="4495800" cy="3046988"/>
          </a:xfrm>
          <a:prstGeom prst="rect">
            <a:avLst/>
          </a:prstGeom>
        </p:spPr>
        <p:txBody>
          <a:bodyPr wrap="square">
            <a:spAutoFit/>
          </a:bodyPr>
          <a:lstStyle/>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Use well-known titles for your job description. </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Identify what makes your company a great place to work. </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Many great candidates will avoid positions without clear, concise goals. Prioritize into four to six bullets. </a:t>
            </a:r>
          </a:p>
          <a:p>
            <a:pPr marL="285750" indent="-285750">
              <a:buFont typeface="Arial" panose="020B0604020202020204" pitchFamily="34" charset="0"/>
              <a:buChar char="•"/>
            </a:pPr>
            <a:endParaRPr lang="en-U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Don’t format responsibilities and qualifications in paragraphs. Bullets help make requirements easy to scan and digest quickly.</a:t>
            </a:r>
          </a:p>
        </p:txBody>
      </p:sp>
      <p:pic>
        <p:nvPicPr>
          <p:cNvPr id="5122" name="Picture 2" descr="Image result for job description">
            <a:extLst>
              <a:ext uri="{FF2B5EF4-FFF2-40B4-BE49-F238E27FC236}">
                <a16:creationId xmlns:a16="http://schemas.microsoft.com/office/drawing/2014/main" id="{33C80C5A-CB88-424B-841C-FB77365353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34463"/>
            <a:ext cx="3048000" cy="136187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linkedin talent solutions">
            <a:extLst>
              <a:ext uri="{FF2B5EF4-FFF2-40B4-BE49-F238E27FC236}">
                <a16:creationId xmlns:a16="http://schemas.microsoft.com/office/drawing/2014/main" id="{F0879125-A839-4EB8-9881-0550DF6F6A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296" y="2495550"/>
            <a:ext cx="2074304" cy="704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841599"/>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1524000" y="514350"/>
            <a:ext cx="754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Global Talent Acquisition Appreciation Day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04C7E4F-3765-4D38-BDC6-131408645010}"/>
              </a:ext>
            </a:extLst>
          </p:cNvPr>
          <p:cNvSpPr/>
          <p:nvPr/>
        </p:nvSpPr>
        <p:spPr>
          <a:xfrm>
            <a:off x="7056764" y="1487796"/>
            <a:ext cx="178766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9/4/2019</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2290" name="Picture 2">
            <a:extLst>
              <a:ext uri="{FF2B5EF4-FFF2-40B4-BE49-F238E27FC236}">
                <a16:creationId xmlns:a16="http://schemas.microsoft.com/office/drawing/2014/main" id="{5E98C529-8168-4A71-8B45-D84AF297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7" y="1267207"/>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0C53D8E-56BA-4BC1-A1E8-5E4515A3D550}"/>
              </a:ext>
            </a:extLst>
          </p:cNvPr>
          <p:cNvSpPr/>
          <p:nvPr/>
        </p:nvSpPr>
        <p:spPr>
          <a:xfrm>
            <a:off x="7174488" y="2080344"/>
            <a:ext cx="155222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Register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DFWTRN.org</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F709AC4C-B4EC-4219-B173-0800ED921AEC}"/>
              </a:ext>
            </a:extLst>
          </p:cNvPr>
          <p:cNvSpPr/>
          <p:nvPr/>
        </p:nvSpPr>
        <p:spPr>
          <a:xfrm>
            <a:off x="2207183" y="1352550"/>
            <a:ext cx="4572000" cy="2021451"/>
          </a:xfrm>
          <a:prstGeom prst="rect">
            <a:avLst/>
          </a:prstGeom>
        </p:spPr>
        <p:txBody>
          <a:bodyPr>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Global Talent Acquisition Appreciation Day is a worldwide day to celebrate the recruiters, hiring managers, staffers,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sourcers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employer brand managers, and everyone in between!  DFWTRN host the largest event in the USA!  Come join your peers for this free event! </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Brought to you by: </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09A5EA7-609D-4BA6-9385-4A76FAC35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8366" y="3354403"/>
            <a:ext cx="1164380" cy="588541"/>
          </a:xfrm>
          <a:prstGeom prst="rect">
            <a:avLst/>
          </a:prstGeom>
        </p:spPr>
      </p:pic>
      <p:pic>
        <p:nvPicPr>
          <p:cNvPr id="11" name="Picture 10">
            <a:extLst>
              <a:ext uri="{FF2B5EF4-FFF2-40B4-BE49-F238E27FC236}">
                <a16:creationId xmlns:a16="http://schemas.microsoft.com/office/drawing/2014/main" id="{ABAD0BE3-5803-4BEE-AA5F-EB9AC6B37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4795" y="3331500"/>
            <a:ext cx="1397715" cy="472117"/>
          </a:xfrm>
          <a:prstGeom prst="rect">
            <a:avLst/>
          </a:prstGeom>
        </p:spPr>
      </p:pic>
      <p:pic>
        <p:nvPicPr>
          <p:cNvPr id="12" name="Picture 11">
            <a:extLst>
              <a:ext uri="{FF2B5EF4-FFF2-40B4-BE49-F238E27FC236}">
                <a16:creationId xmlns:a16="http://schemas.microsoft.com/office/drawing/2014/main" id="{37884450-6808-40C4-861B-B288781A9220}"/>
              </a:ext>
            </a:extLst>
          </p:cNvPr>
          <p:cNvPicPr>
            <a:picLocks noChangeAspect="1"/>
          </p:cNvPicPr>
          <p:nvPr/>
        </p:nvPicPr>
        <p:blipFill>
          <a:blip r:embed="rId5"/>
          <a:stretch>
            <a:fillRect/>
          </a:stretch>
        </p:blipFill>
        <p:spPr>
          <a:xfrm>
            <a:off x="3515227" y="3443282"/>
            <a:ext cx="1199147" cy="360335"/>
          </a:xfrm>
          <a:prstGeom prst="rect">
            <a:avLst/>
          </a:prstGeom>
        </p:spPr>
      </p:pic>
      <p:sp>
        <p:nvSpPr>
          <p:cNvPr id="13" name="Rectangle 12">
            <a:extLst>
              <a:ext uri="{FF2B5EF4-FFF2-40B4-BE49-F238E27FC236}">
                <a16:creationId xmlns:a16="http://schemas.microsoft.com/office/drawing/2014/main" id="{800820AE-5783-4ADA-8BCE-372D846BDCE8}"/>
              </a:ext>
            </a:extLst>
          </p:cNvPr>
          <p:cNvSpPr/>
          <p:nvPr/>
        </p:nvSpPr>
        <p:spPr>
          <a:xfrm>
            <a:off x="2131107" y="4047173"/>
            <a:ext cx="4572000" cy="83099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Free Admission to the first 200 Talent Acquisition Professionals, so be sure to invite your team!  </a:t>
            </a:r>
            <a:br>
              <a:rPr kumimoji="0" lang="en-US" sz="12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br>
            <a:endParaRPr kumimoji="0" lang="en-US" sz="12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Tahoma" panose="020B0604030504040204" pitchFamily="34" charset="0"/>
                <a:ea typeface="+mn-ea"/>
                <a:cs typeface="+mn-cs"/>
              </a:rPr>
              <a:t>RSVP Required - No </a:t>
            </a:r>
            <a:r>
              <a:rPr kumimoji="0" lang="en-US" sz="1200" b="1" i="0" u="none" strike="noStrike" kern="1200" cap="none" spc="0" normalizeH="0" baseline="0" noProof="0" dirty="0" err="1">
                <a:ln>
                  <a:noFill/>
                </a:ln>
                <a:solidFill>
                  <a:srgbClr val="FF0000"/>
                </a:solidFill>
                <a:effectLst/>
                <a:uLnTx/>
                <a:uFillTx/>
                <a:latin typeface="Tahoma" panose="020B0604030504040204" pitchFamily="34" charset="0"/>
                <a:ea typeface="+mn-ea"/>
                <a:cs typeface="+mn-cs"/>
              </a:rPr>
              <a:t>Walkins</a:t>
            </a:r>
            <a:endParaRPr kumimoji="0" lang="en-US" sz="1200" b="0" i="0" u="none" strike="noStrike" kern="1200" cap="none" spc="0" normalizeH="0" baseline="0" noProof="0" dirty="0">
              <a:ln>
                <a:noFill/>
              </a:ln>
              <a:solidFill>
                <a:srgbClr val="FF0000"/>
              </a:solidFill>
              <a:effectLst/>
              <a:uLnTx/>
              <a:uFillTx/>
              <a:latin typeface="Tahoma" panose="020B0604030504040204" pitchFamily="34" charset="0"/>
              <a:ea typeface="+mn-ea"/>
              <a:cs typeface="+mn-cs"/>
            </a:endParaRPr>
          </a:p>
        </p:txBody>
      </p:sp>
      <p:pic>
        <p:nvPicPr>
          <p:cNvPr id="14" name="Picture 13">
            <a:extLst>
              <a:ext uri="{FF2B5EF4-FFF2-40B4-BE49-F238E27FC236}">
                <a16:creationId xmlns:a16="http://schemas.microsoft.com/office/drawing/2014/main" id="{821F7CA7-FAA3-4CBE-B6F0-D4A597329B34}"/>
              </a:ext>
            </a:extLst>
          </p:cNvPr>
          <p:cNvPicPr>
            <a:picLocks noChangeAspect="1"/>
          </p:cNvPicPr>
          <p:nvPr/>
        </p:nvPicPr>
        <p:blipFill>
          <a:blip r:embed="rId6"/>
          <a:stretch>
            <a:fillRect/>
          </a:stretch>
        </p:blipFill>
        <p:spPr>
          <a:xfrm>
            <a:off x="152400" y="4047173"/>
            <a:ext cx="2261317" cy="963230"/>
          </a:xfrm>
          <a:prstGeom prst="rect">
            <a:avLst/>
          </a:prstGeom>
        </p:spPr>
      </p:pic>
      <p:pic>
        <p:nvPicPr>
          <p:cNvPr id="22" name="Picture 21">
            <a:extLst>
              <a:ext uri="{FF2B5EF4-FFF2-40B4-BE49-F238E27FC236}">
                <a16:creationId xmlns:a16="http://schemas.microsoft.com/office/drawing/2014/main" id="{4A5DB643-20FE-4BEC-9245-5E733175E150}"/>
              </a:ext>
            </a:extLst>
          </p:cNvPr>
          <p:cNvPicPr>
            <a:picLocks noChangeAspect="1"/>
          </p:cNvPicPr>
          <p:nvPr/>
        </p:nvPicPr>
        <p:blipFill>
          <a:blip r:embed="rId6"/>
          <a:stretch>
            <a:fillRect/>
          </a:stretch>
        </p:blipFill>
        <p:spPr>
          <a:xfrm>
            <a:off x="6714387" y="4047173"/>
            <a:ext cx="2261317" cy="963230"/>
          </a:xfrm>
          <a:prstGeom prst="rect">
            <a:avLst/>
          </a:prstGeom>
        </p:spPr>
      </p:pic>
    </p:spTree>
    <p:extLst>
      <p:ext uri="{BB962C8B-B14F-4D97-AF65-F5344CB8AC3E}">
        <p14:creationId xmlns:p14="http://schemas.microsoft.com/office/powerpoint/2010/main" val="128914508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1524000" y="514350"/>
            <a:ext cx="754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Global Talent Acquisition Appreciation Day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290" name="Picture 2">
            <a:extLst>
              <a:ext uri="{FF2B5EF4-FFF2-40B4-BE49-F238E27FC236}">
                <a16:creationId xmlns:a16="http://schemas.microsoft.com/office/drawing/2014/main" id="{5E98C529-8168-4A71-8B45-D84AF297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54" y="1111307"/>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709AC4C-B4EC-4219-B173-0800ED921AEC}"/>
              </a:ext>
            </a:extLst>
          </p:cNvPr>
          <p:cNvSpPr/>
          <p:nvPr/>
        </p:nvSpPr>
        <p:spPr>
          <a:xfrm>
            <a:off x="2163219" y="1099125"/>
            <a:ext cx="4572000" cy="338041"/>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Brought to you by: </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209A5EA7-609D-4BA6-9385-4A76FAC359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1494" y="994371"/>
            <a:ext cx="1154531" cy="583563"/>
          </a:xfrm>
          <a:prstGeom prst="rect">
            <a:avLst/>
          </a:prstGeom>
        </p:spPr>
      </p:pic>
      <p:pic>
        <p:nvPicPr>
          <p:cNvPr id="11" name="Picture 10">
            <a:extLst>
              <a:ext uri="{FF2B5EF4-FFF2-40B4-BE49-F238E27FC236}">
                <a16:creationId xmlns:a16="http://schemas.microsoft.com/office/drawing/2014/main" id="{ABAD0BE3-5803-4BEE-AA5F-EB9AC6B37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4652" y="1024899"/>
            <a:ext cx="1220527" cy="412267"/>
          </a:xfrm>
          <a:prstGeom prst="rect">
            <a:avLst/>
          </a:prstGeom>
        </p:spPr>
      </p:pic>
      <p:pic>
        <p:nvPicPr>
          <p:cNvPr id="12" name="Picture 11">
            <a:extLst>
              <a:ext uri="{FF2B5EF4-FFF2-40B4-BE49-F238E27FC236}">
                <a16:creationId xmlns:a16="http://schemas.microsoft.com/office/drawing/2014/main" id="{37884450-6808-40C4-861B-B288781A9220}"/>
              </a:ext>
            </a:extLst>
          </p:cNvPr>
          <p:cNvPicPr>
            <a:picLocks noChangeAspect="1"/>
          </p:cNvPicPr>
          <p:nvPr/>
        </p:nvPicPr>
        <p:blipFill>
          <a:blip r:embed="rId5"/>
          <a:stretch>
            <a:fillRect/>
          </a:stretch>
        </p:blipFill>
        <p:spPr>
          <a:xfrm>
            <a:off x="5257542" y="1111307"/>
            <a:ext cx="1084415" cy="325859"/>
          </a:xfrm>
          <a:prstGeom prst="rect">
            <a:avLst/>
          </a:prstGeom>
        </p:spPr>
      </p:pic>
      <p:pic>
        <p:nvPicPr>
          <p:cNvPr id="13315" name="Picture 3" descr="Image result for ziprecruiter logo">
            <a:extLst>
              <a:ext uri="{FF2B5EF4-FFF2-40B4-BE49-F238E27FC236}">
                <a16:creationId xmlns:a16="http://schemas.microsoft.com/office/drawing/2014/main" id="{C7AE7947-3EB2-4D41-9312-32418BFC51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7893" y="2978740"/>
            <a:ext cx="1809750" cy="1227977"/>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Image result for DallasHR logo">
            <a:extLst>
              <a:ext uri="{FF2B5EF4-FFF2-40B4-BE49-F238E27FC236}">
                <a16:creationId xmlns:a16="http://schemas.microsoft.com/office/drawing/2014/main" id="{17D98721-8374-4D95-A512-9ECB3F5F1B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3668" y="3947980"/>
            <a:ext cx="1809750" cy="6811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ayard Advertising logo">
            <a:extLst>
              <a:ext uri="{FF2B5EF4-FFF2-40B4-BE49-F238E27FC236}">
                <a16:creationId xmlns:a16="http://schemas.microsoft.com/office/drawing/2014/main" id="{10DC8F82-C4B0-4A2B-B81D-F1E0C75BFA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3497047"/>
            <a:ext cx="1148870" cy="11488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clipart&#10;&#10;Description automatically generated">
            <a:extLst>
              <a:ext uri="{FF2B5EF4-FFF2-40B4-BE49-F238E27FC236}">
                <a16:creationId xmlns:a16="http://schemas.microsoft.com/office/drawing/2014/main" id="{96DF60CD-7F3B-4ADF-9175-2EF0D22360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51726" y="3586262"/>
            <a:ext cx="1844776" cy="926034"/>
          </a:xfrm>
          <a:prstGeom prst="rect">
            <a:avLst/>
          </a:prstGeom>
        </p:spPr>
      </p:pic>
      <p:pic>
        <p:nvPicPr>
          <p:cNvPr id="23" name="Picture 22">
            <a:extLst>
              <a:ext uri="{FF2B5EF4-FFF2-40B4-BE49-F238E27FC236}">
                <a16:creationId xmlns:a16="http://schemas.microsoft.com/office/drawing/2014/main" id="{A83B4904-8098-4DB3-83CE-729110EEA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5274" y="2553789"/>
            <a:ext cx="1981200" cy="669205"/>
          </a:xfrm>
          <a:prstGeom prst="rect">
            <a:avLst/>
          </a:prstGeom>
        </p:spPr>
      </p:pic>
      <p:pic>
        <p:nvPicPr>
          <p:cNvPr id="13319" name="Picture 7" descr="Image result for High Profile logo">
            <a:extLst>
              <a:ext uri="{FF2B5EF4-FFF2-40B4-BE49-F238E27FC236}">
                <a16:creationId xmlns:a16="http://schemas.microsoft.com/office/drawing/2014/main" id="{B96A0D1F-F9FD-4F91-904A-000EF32D3E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652" y="2725215"/>
            <a:ext cx="1602202" cy="5764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6100630-1074-43F3-B0AF-BEA0BDC86A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59666" y="2684469"/>
            <a:ext cx="1602202" cy="588542"/>
          </a:xfrm>
          <a:prstGeom prst="rect">
            <a:avLst/>
          </a:prstGeom>
        </p:spPr>
      </p:pic>
      <p:sp>
        <p:nvSpPr>
          <p:cNvPr id="17" name="TextBox 16">
            <a:extLst>
              <a:ext uri="{FF2B5EF4-FFF2-40B4-BE49-F238E27FC236}">
                <a16:creationId xmlns:a16="http://schemas.microsoft.com/office/drawing/2014/main" id="{71D13DD6-2E47-4A89-AE0C-43422F774161}"/>
              </a:ext>
            </a:extLst>
          </p:cNvPr>
          <p:cNvSpPr txBox="1"/>
          <p:nvPr/>
        </p:nvSpPr>
        <p:spPr>
          <a:xfrm>
            <a:off x="3276600" y="1914605"/>
            <a:ext cx="34586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TA DAY SPONSORS! </a:t>
            </a:r>
          </a:p>
        </p:txBody>
      </p:sp>
    </p:spTree>
    <p:extLst>
      <p:ext uri="{BB962C8B-B14F-4D97-AF65-F5344CB8AC3E}">
        <p14:creationId xmlns:p14="http://schemas.microsoft.com/office/powerpoint/2010/main" val="395832867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1524000" y="514350"/>
            <a:ext cx="754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DallasHR Stars Gala Awards Ceremony</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317" name="Picture 5" descr="Image result for DallasHR logo">
            <a:extLst>
              <a:ext uri="{FF2B5EF4-FFF2-40B4-BE49-F238E27FC236}">
                <a16:creationId xmlns:a16="http://schemas.microsoft.com/office/drawing/2014/main" id="{17D98721-8374-4D95-A512-9ECB3F5F1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23551"/>
            <a:ext cx="1809750" cy="68117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78DC57C0-3888-4007-9040-AD0816778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30566"/>
            <a:ext cx="2682350" cy="140171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6A6EF00-42DD-4521-889A-1188100DAF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31965"/>
            <a:ext cx="2286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E21D42-26C3-4327-AEED-B24BA5D3C72F}"/>
              </a:ext>
            </a:extLst>
          </p:cNvPr>
          <p:cNvSpPr txBox="1"/>
          <p:nvPr/>
        </p:nvSpPr>
        <p:spPr>
          <a:xfrm>
            <a:off x="2834750" y="4019550"/>
            <a:ext cx="5334000" cy="646331"/>
          </a:xfrm>
          <a:prstGeom prst="rect">
            <a:avLst/>
          </a:prstGeom>
          <a:noFill/>
        </p:spPr>
        <p:txBody>
          <a:bodyPr wrap="square" rtlCol="0">
            <a:spAutoFit/>
          </a:bodyPr>
          <a:lstStyle/>
          <a:p>
            <a:r>
              <a:rPr lang="en-US" dirty="0"/>
              <a:t>Nominate your team for “</a:t>
            </a:r>
            <a:r>
              <a:rPr lang="en-US" dirty="0">
                <a:solidFill>
                  <a:srgbClr val="FF0000"/>
                </a:solidFill>
              </a:rPr>
              <a:t>Recruiting Team of the Year</a:t>
            </a:r>
            <a:r>
              <a:rPr lang="en-US" dirty="0"/>
              <a:t>” on the RTOY page of DFWTRN</a:t>
            </a:r>
          </a:p>
        </p:txBody>
      </p:sp>
      <p:sp>
        <p:nvSpPr>
          <p:cNvPr id="3" name="Rectangle 2">
            <a:extLst>
              <a:ext uri="{FF2B5EF4-FFF2-40B4-BE49-F238E27FC236}">
                <a16:creationId xmlns:a16="http://schemas.microsoft.com/office/drawing/2014/main" id="{F14DAAAA-66E2-4BA9-8DAA-06BB0747DC2D}"/>
              </a:ext>
            </a:extLst>
          </p:cNvPr>
          <p:cNvSpPr/>
          <p:nvPr/>
        </p:nvSpPr>
        <p:spPr>
          <a:xfrm>
            <a:off x="123265" y="1606316"/>
            <a:ext cx="3657600" cy="1605568"/>
          </a:xfrm>
          <a:prstGeom prst="rect">
            <a:avLst/>
          </a:prstGeom>
        </p:spPr>
        <p:txBody>
          <a:bodyPr wrap="square">
            <a:spAutoFit/>
          </a:bodyPr>
          <a:lstStyle/>
          <a:p>
            <a:pPr algn="ctr">
              <a:spcAft>
                <a:spcPts val="1000"/>
              </a:spcAft>
            </a:pPr>
            <a:r>
              <a:rPr lang="en-US" dirty="0">
                <a:latin typeface="Times New Roman" panose="02020603050405020304" pitchFamily="18" charset="0"/>
              </a:rPr>
              <a:t>HRSTARS Award Gala</a:t>
            </a:r>
            <a:endParaRPr lang="en-US" dirty="0">
              <a:latin typeface="Tahoma" panose="020B0604030504040204" pitchFamily="34" charset="0"/>
            </a:endParaRPr>
          </a:p>
          <a:p>
            <a:pPr algn="ctr"/>
            <a:endParaRPr lang="en-US" dirty="0">
              <a:latin typeface="Times New Roman" panose="02020603050405020304" pitchFamily="18" charset="0"/>
            </a:endParaRPr>
          </a:p>
          <a:p>
            <a:pPr lvl="1"/>
            <a:r>
              <a:rPr lang="en-US" b="1" dirty="0">
                <a:latin typeface="Times New Roman" panose="02020603050405020304" pitchFamily="18" charset="0"/>
              </a:rPr>
              <a:t>Date: </a:t>
            </a:r>
            <a:r>
              <a:rPr lang="en-US" dirty="0">
                <a:latin typeface="Times New Roman" panose="02020603050405020304" pitchFamily="18" charset="0"/>
              </a:rPr>
              <a:t>February 8th, 2020 </a:t>
            </a:r>
          </a:p>
          <a:p>
            <a:pPr lvl="1"/>
            <a:r>
              <a:rPr lang="en-US" b="1" dirty="0">
                <a:latin typeface="Times New Roman" panose="02020603050405020304" pitchFamily="18" charset="0"/>
              </a:rPr>
              <a:t>Location: </a:t>
            </a:r>
            <a:r>
              <a:rPr lang="en-US" dirty="0">
                <a:latin typeface="Times New Roman" panose="02020603050405020304" pitchFamily="18" charset="0"/>
              </a:rPr>
              <a:t>Westin Galleria</a:t>
            </a:r>
          </a:p>
          <a:p>
            <a:pPr lvl="1"/>
            <a:r>
              <a:rPr lang="en-US" b="1" dirty="0">
                <a:latin typeface="Times New Roman" panose="02020603050405020304" pitchFamily="18" charset="0"/>
              </a:rPr>
              <a:t>Register: </a:t>
            </a:r>
            <a:r>
              <a:rPr lang="en-US" dirty="0">
                <a:latin typeface="Times New Roman" panose="02020603050405020304" pitchFamily="18" charset="0"/>
              </a:rPr>
              <a:t>DallasHR.org </a:t>
            </a:r>
            <a:endParaRPr lang="en-US" b="0" i="0" dirty="0">
              <a:effectLst/>
              <a:latin typeface="Tahoma" panose="020B0604030504040204" pitchFamily="34" charset="0"/>
            </a:endParaRPr>
          </a:p>
        </p:txBody>
      </p:sp>
      <p:sp>
        <p:nvSpPr>
          <p:cNvPr id="7" name="Rectangle 6">
            <a:extLst>
              <a:ext uri="{FF2B5EF4-FFF2-40B4-BE49-F238E27FC236}">
                <a16:creationId xmlns:a16="http://schemas.microsoft.com/office/drawing/2014/main" id="{DB97DD8D-552E-4A36-B4CE-1DFFC266633A}"/>
              </a:ext>
            </a:extLst>
          </p:cNvPr>
          <p:cNvSpPr/>
          <p:nvPr/>
        </p:nvSpPr>
        <p:spPr>
          <a:xfrm>
            <a:off x="6781800" y="2169544"/>
            <a:ext cx="1828800" cy="1384995"/>
          </a:xfrm>
          <a:prstGeom prst="rect">
            <a:avLst/>
          </a:prstGeom>
        </p:spPr>
        <p:txBody>
          <a:bodyPr wrap="square">
            <a:spAutoFit/>
          </a:bodyPr>
          <a:lstStyle/>
          <a:p>
            <a:r>
              <a:rPr lang="en-US" sz="1400" dirty="0">
                <a:solidFill>
                  <a:srgbClr val="FF0000"/>
                </a:solidFill>
                <a:latin typeface="Roboto"/>
              </a:rPr>
              <a:t>Ten Awards </a:t>
            </a:r>
            <a:r>
              <a:rPr lang="en-US" sz="1400" dirty="0">
                <a:solidFill>
                  <a:srgbClr val="333333"/>
                </a:solidFill>
                <a:latin typeface="Roboto"/>
              </a:rPr>
              <a:t>will be presented including the industry’s best HR Executive of the Year and a Lifetime Achievement Award.</a:t>
            </a:r>
            <a:endParaRPr lang="en-US" sz="1400" dirty="0"/>
          </a:p>
        </p:txBody>
      </p:sp>
      <p:sp>
        <p:nvSpPr>
          <p:cNvPr id="8" name="TextBox 7">
            <a:extLst>
              <a:ext uri="{FF2B5EF4-FFF2-40B4-BE49-F238E27FC236}">
                <a16:creationId xmlns:a16="http://schemas.microsoft.com/office/drawing/2014/main" id="{ECFDF8C4-B573-4625-BBFE-4100F4C8ECC8}"/>
              </a:ext>
            </a:extLst>
          </p:cNvPr>
          <p:cNvSpPr txBox="1"/>
          <p:nvPr/>
        </p:nvSpPr>
        <p:spPr>
          <a:xfrm>
            <a:off x="3352800" y="3246385"/>
            <a:ext cx="3352800" cy="369332"/>
          </a:xfrm>
          <a:prstGeom prst="rect">
            <a:avLst/>
          </a:prstGeom>
          <a:noFill/>
        </p:spPr>
        <p:txBody>
          <a:bodyPr wrap="square" rtlCol="0">
            <a:spAutoFit/>
          </a:bodyPr>
          <a:lstStyle/>
          <a:p>
            <a:r>
              <a:rPr lang="en-US" dirty="0">
                <a:solidFill>
                  <a:srgbClr val="FF0000"/>
                </a:solidFill>
              </a:rPr>
              <a:t>Nominate and Register Today! </a:t>
            </a:r>
          </a:p>
        </p:txBody>
      </p:sp>
    </p:spTree>
    <p:extLst>
      <p:ext uri="{BB962C8B-B14F-4D97-AF65-F5344CB8AC3E}">
        <p14:creationId xmlns:p14="http://schemas.microsoft.com/office/powerpoint/2010/main" val="1074530517"/>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t a table&#10;&#10;Description automatically generated">
            <a:extLst>
              <a:ext uri="{FF2B5EF4-FFF2-40B4-BE49-F238E27FC236}">
                <a16:creationId xmlns:a16="http://schemas.microsoft.com/office/drawing/2014/main" id="{2488F953-A9B1-47CC-93BA-5FF453FFC6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0550"/>
            <a:ext cx="9144000" cy="4426893"/>
          </a:xfrm>
          <a:prstGeom prst="rect">
            <a:avLst/>
          </a:prstGeom>
        </p:spPr>
      </p:pic>
      <p:sp>
        <p:nvSpPr>
          <p:cNvPr id="2" name="TextBox 1">
            <a:extLst>
              <a:ext uri="{FF2B5EF4-FFF2-40B4-BE49-F238E27FC236}">
                <a16:creationId xmlns:a16="http://schemas.microsoft.com/office/drawing/2014/main" id="{6BE605CB-56A8-42B1-B0FD-C1E5CC840C03}"/>
              </a:ext>
            </a:extLst>
          </p:cNvPr>
          <p:cNvSpPr txBox="1"/>
          <p:nvPr/>
        </p:nvSpPr>
        <p:spPr>
          <a:xfrm>
            <a:off x="2286000" y="133350"/>
            <a:ext cx="4572000" cy="381000"/>
          </a:xfrm>
          <a:prstGeom prst="rect">
            <a:avLst/>
          </a:prstGeom>
          <a:noFill/>
        </p:spPr>
        <p:txBody>
          <a:bodyPr wrap="square" rtlCol="0">
            <a:spAutoFit/>
          </a:bodyPr>
          <a:lstStyle/>
          <a:p>
            <a:r>
              <a:rPr lang="en-US" dirty="0"/>
              <a:t>DFWTRN = Great Lunches and Networking!</a:t>
            </a:r>
          </a:p>
        </p:txBody>
      </p:sp>
    </p:spTree>
    <p:extLst>
      <p:ext uri="{BB962C8B-B14F-4D97-AF65-F5344CB8AC3E}">
        <p14:creationId xmlns:p14="http://schemas.microsoft.com/office/powerpoint/2010/main" val="1611350800"/>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562600" y="438150"/>
            <a:ext cx="3226557" cy="2886919"/>
          </a:xfrm>
          <a:prstGeom prst="rect">
            <a:avLst/>
          </a:prstGeom>
        </p:spPr>
      </p:pic>
      <p:pic>
        <p:nvPicPr>
          <p:cNvPr id="9" name="Picture 8">
            <a:extLst>
              <a:ext uri="{FF2B5EF4-FFF2-40B4-BE49-F238E27FC236}">
                <a16:creationId xmlns:a16="http://schemas.microsoft.com/office/drawing/2014/main" id="{8FA52EE4-4C8E-4F68-A9BA-CE9F3C66E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41"/>
            <a:ext cx="2514600" cy="1271016"/>
          </a:xfrm>
          <a:prstGeom prst="rect">
            <a:avLst/>
          </a:prstGeom>
        </p:spPr>
      </p:pic>
      <p:sp>
        <p:nvSpPr>
          <p:cNvPr id="11" name="TextBox 10">
            <a:extLst>
              <a:ext uri="{FF2B5EF4-FFF2-40B4-BE49-F238E27FC236}">
                <a16:creationId xmlns:a16="http://schemas.microsoft.com/office/drawing/2014/main" id="{332820D4-6C2D-481F-9884-E010B75D8979}"/>
              </a:ext>
            </a:extLst>
          </p:cNvPr>
          <p:cNvSpPr txBox="1"/>
          <p:nvPr/>
        </p:nvSpPr>
        <p:spPr>
          <a:xfrm>
            <a:off x="838200" y="1268810"/>
            <a:ext cx="5410200" cy="1661993"/>
          </a:xfrm>
          <a:prstGeom prst="rect">
            <a:avLst/>
          </a:prstGeom>
          <a:noFill/>
        </p:spPr>
        <p:txBody>
          <a:bodyPr wrap="square" rtlCol="0">
            <a:spAutoFit/>
          </a:bodyPr>
          <a:lstStyle/>
          <a:p>
            <a:r>
              <a:rPr lang="en-US" sz="2400" dirty="0"/>
              <a:t>Searching the globe for candidates?</a:t>
            </a:r>
          </a:p>
          <a:p>
            <a:endParaRPr lang="en-US" sz="2400" dirty="0"/>
          </a:p>
          <a:p>
            <a:r>
              <a:rPr lang="en-US" dirty="0"/>
              <a:t>Register each month for DFWTRN lunch and learns!  Learn the best practices that you can use to make your job easier! </a:t>
            </a:r>
          </a:p>
        </p:txBody>
      </p:sp>
    </p:spTree>
    <p:extLst>
      <p:ext uri="{BB962C8B-B14F-4D97-AF65-F5344CB8AC3E}">
        <p14:creationId xmlns:p14="http://schemas.microsoft.com/office/powerpoint/2010/main" val="878716091"/>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p:cNvSpPr>
            <a:spLocks noGrp="1"/>
          </p:cNvSpPr>
          <p:nvPr>
            <p:ph type="body" sz="half" idx="2"/>
          </p:nvPr>
        </p:nvSpPr>
        <p:spPr>
          <a:xfrm>
            <a:off x="685800" y="1489807"/>
            <a:ext cx="6858000" cy="495300"/>
          </a:xfrm>
        </p:spPr>
        <p:txBody>
          <a:bodyPr/>
          <a:lstStyle/>
          <a:p>
            <a:pPr algn="l"/>
            <a:r>
              <a:rPr lang="en-US" sz="2000" dirty="0">
                <a:latin typeface="Arial" panose="020B0604020202020204" pitchFamily="34" charset="0"/>
                <a:cs typeface="Arial" panose="020B0604020202020204" pitchFamily="34" charset="0"/>
              </a:rPr>
              <a:t>Email us at: </a:t>
            </a:r>
            <a:r>
              <a:rPr lang="en-US" sz="2000" b="1" dirty="0">
                <a:hlinkClick r:id="rId2"/>
              </a:rPr>
              <a:t>info@dfwtrn.org</a:t>
            </a:r>
            <a:r>
              <a:rPr lang="en-US" sz="2000" b="1" dirty="0"/>
              <a:t>  </a:t>
            </a:r>
            <a:endParaRPr lang="en-US" dirty="0"/>
          </a:p>
        </p:txBody>
      </p:sp>
      <p:sp>
        <p:nvSpPr>
          <p:cNvPr id="5" name="Title 4"/>
          <p:cNvSpPr>
            <a:spLocks noGrp="1"/>
          </p:cNvSpPr>
          <p:nvPr>
            <p:ph type="title"/>
          </p:nvPr>
        </p:nvSpPr>
        <p:spPr>
          <a:xfrm>
            <a:off x="1981200" y="131075"/>
            <a:ext cx="6007858" cy="857250"/>
          </a:xfrm>
        </p:spPr>
        <p:txBody>
          <a:bodyPr>
            <a:normAutofit/>
          </a:bodyPr>
          <a:lstStyle/>
          <a:p>
            <a:r>
              <a:rPr lang="en-US" sz="2800" dirty="0">
                <a:latin typeface="Arial" panose="020B0604020202020204" pitchFamily="34" charset="0"/>
                <a:cs typeface="Arial" panose="020B0604020202020204" pitchFamily="34" charset="0"/>
              </a:rPr>
              <a:t>Suggestions? Comments?</a:t>
            </a:r>
          </a:p>
        </p:txBody>
      </p:sp>
      <p:sp>
        <p:nvSpPr>
          <p:cNvPr id="25" name="Text Placeholder 24"/>
          <p:cNvSpPr>
            <a:spLocks noGrp="1"/>
          </p:cNvSpPr>
          <p:nvPr>
            <p:ph type="body" sz="quarter" idx="4294967295"/>
          </p:nvPr>
        </p:nvSpPr>
        <p:spPr>
          <a:xfrm>
            <a:off x="4419600" y="1489807"/>
            <a:ext cx="3810000" cy="342900"/>
          </a:xfrm>
        </p:spPr>
        <p:txBody>
          <a:bodyPr>
            <a:normAutofit fontScale="85000" lnSpcReduction="20000"/>
          </a:bodyPr>
          <a:lstStyle/>
          <a:p>
            <a:pPr algn="ctr"/>
            <a:r>
              <a:rPr lang="en-US" dirty="0"/>
              <a:t>We are happy to help you!</a:t>
            </a:r>
          </a:p>
        </p:txBody>
      </p:sp>
      <p:pic>
        <p:nvPicPr>
          <p:cNvPr id="6" name="Picture 5">
            <a:extLst>
              <a:ext uri="{FF2B5EF4-FFF2-40B4-BE49-F238E27FC236}">
                <a16:creationId xmlns:a16="http://schemas.microsoft.com/office/drawing/2014/main" id="{5D0CD16B-C4FC-4F7E-BD60-9D0BE8F7E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41"/>
            <a:ext cx="2514600" cy="1271016"/>
          </a:xfrm>
          <a:prstGeom prst="rect">
            <a:avLst/>
          </a:prstGeom>
        </p:spPr>
      </p:pic>
      <p:pic>
        <p:nvPicPr>
          <p:cNvPr id="5122" name="Picture 2" descr="Picture">
            <a:extLst>
              <a:ext uri="{FF2B5EF4-FFF2-40B4-BE49-F238E27FC236}">
                <a16:creationId xmlns:a16="http://schemas.microsoft.com/office/drawing/2014/main" id="{E06A52E2-F662-484C-997F-90A46FD64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295525"/>
            <a:ext cx="3390429" cy="139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88466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791416-C862-4300-83EA-1776EA2AE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166" y="4241986"/>
            <a:ext cx="1620064" cy="818869"/>
          </a:xfrm>
          <a:prstGeom prst="rect">
            <a:avLst/>
          </a:prstGeom>
        </p:spPr>
      </p:pic>
      <p:sp>
        <p:nvSpPr>
          <p:cNvPr id="5" name="Rectangle 4">
            <a:extLst>
              <a:ext uri="{FF2B5EF4-FFF2-40B4-BE49-F238E27FC236}">
                <a16:creationId xmlns:a16="http://schemas.microsoft.com/office/drawing/2014/main" id="{508A4FB6-0DEA-450A-B0C4-81897309DB2F}"/>
              </a:ext>
            </a:extLst>
          </p:cNvPr>
          <p:cNvSpPr/>
          <p:nvPr/>
        </p:nvSpPr>
        <p:spPr>
          <a:xfrm>
            <a:off x="5187791" y="3104441"/>
            <a:ext cx="1231427" cy="400110"/>
          </a:xfrm>
          <a:prstGeom prst="rect">
            <a:avLst/>
          </a:prstGeom>
        </p:spPr>
        <p:txBody>
          <a:bodyPr wrap="none">
            <a:spAutoFit/>
          </a:bodyPr>
          <a:lstStyle/>
          <a:p>
            <a:r>
              <a:rPr lang="en-US" sz="1000" dirty="0"/>
              <a:t>Alishaa Chhabra</a:t>
            </a:r>
          </a:p>
          <a:p>
            <a:r>
              <a:rPr lang="en-US" sz="1000" dirty="0"/>
              <a:t>Marketing Director</a:t>
            </a:r>
          </a:p>
        </p:txBody>
      </p:sp>
      <p:pic>
        <p:nvPicPr>
          <p:cNvPr id="6" name="Picture 5" descr="A person who is smiling and looking at the camera&#10;&#10;Description generated with very high confidence">
            <a:extLst>
              <a:ext uri="{FF2B5EF4-FFF2-40B4-BE49-F238E27FC236}">
                <a16:creationId xmlns:a16="http://schemas.microsoft.com/office/drawing/2014/main" id="{790A9D1F-D4CB-42CD-B50B-055F4FB7FB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5116" y="1925479"/>
            <a:ext cx="1094402" cy="1162913"/>
          </a:xfrm>
          <a:prstGeom prst="rect">
            <a:avLst/>
          </a:prstGeom>
        </p:spPr>
      </p:pic>
      <p:sp>
        <p:nvSpPr>
          <p:cNvPr id="7" name="Rectangle 6">
            <a:extLst>
              <a:ext uri="{FF2B5EF4-FFF2-40B4-BE49-F238E27FC236}">
                <a16:creationId xmlns:a16="http://schemas.microsoft.com/office/drawing/2014/main" id="{5E7C5B36-A946-4A99-BDF3-B4F72F0263A2}"/>
              </a:ext>
            </a:extLst>
          </p:cNvPr>
          <p:cNvSpPr/>
          <p:nvPr/>
        </p:nvSpPr>
        <p:spPr>
          <a:xfrm>
            <a:off x="6500962" y="3122029"/>
            <a:ext cx="1358064" cy="400110"/>
          </a:xfrm>
          <a:prstGeom prst="rect">
            <a:avLst/>
          </a:prstGeom>
        </p:spPr>
        <p:txBody>
          <a:bodyPr wrap="none">
            <a:spAutoFit/>
          </a:bodyPr>
          <a:lstStyle/>
          <a:p>
            <a:r>
              <a:rPr lang="en-US" sz="1000" dirty="0"/>
              <a:t>Amanda Thompson</a:t>
            </a:r>
          </a:p>
          <a:p>
            <a:r>
              <a:rPr lang="en-US" sz="1000" dirty="0"/>
              <a:t>Sponsorship Director</a:t>
            </a:r>
          </a:p>
        </p:txBody>
      </p:sp>
      <p:sp>
        <p:nvSpPr>
          <p:cNvPr id="8" name="Rectangle 7">
            <a:extLst>
              <a:ext uri="{FF2B5EF4-FFF2-40B4-BE49-F238E27FC236}">
                <a16:creationId xmlns:a16="http://schemas.microsoft.com/office/drawing/2014/main" id="{5FF2C183-7AFE-4474-89B6-3A63EE48302B}"/>
              </a:ext>
            </a:extLst>
          </p:cNvPr>
          <p:cNvSpPr/>
          <p:nvPr/>
        </p:nvSpPr>
        <p:spPr>
          <a:xfrm>
            <a:off x="7831684" y="3129386"/>
            <a:ext cx="1276311" cy="400110"/>
          </a:xfrm>
          <a:prstGeom prst="rect">
            <a:avLst/>
          </a:prstGeom>
        </p:spPr>
        <p:txBody>
          <a:bodyPr wrap="none">
            <a:spAutoFit/>
          </a:bodyPr>
          <a:lstStyle/>
          <a:p>
            <a:r>
              <a:rPr lang="en-US" sz="1000" dirty="0"/>
              <a:t>Travis Russell</a:t>
            </a:r>
          </a:p>
          <a:p>
            <a:r>
              <a:rPr lang="en-US" sz="1000" dirty="0"/>
              <a:t>Treasurer Assistant</a:t>
            </a:r>
          </a:p>
        </p:txBody>
      </p:sp>
      <p:sp>
        <p:nvSpPr>
          <p:cNvPr id="9" name="Rectangle 8">
            <a:extLst>
              <a:ext uri="{FF2B5EF4-FFF2-40B4-BE49-F238E27FC236}">
                <a16:creationId xmlns:a16="http://schemas.microsoft.com/office/drawing/2014/main" id="{0672FFDA-D53A-408C-8D0E-438B238BB15C}"/>
              </a:ext>
            </a:extLst>
          </p:cNvPr>
          <p:cNvSpPr/>
          <p:nvPr/>
        </p:nvSpPr>
        <p:spPr>
          <a:xfrm>
            <a:off x="3986332" y="3122029"/>
            <a:ext cx="914399" cy="400110"/>
          </a:xfrm>
          <a:prstGeom prst="rect">
            <a:avLst/>
          </a:prstGeom>
        </p:spPr>
        <p:txBody>
          <a:bodyPr wrap="square">
            <a:spAutoFit/>
          </a:bodyPr>
          <a:lstStyle/>
          <a:p>
            <a:r>
              <a:rPr lang="en-US" sz="1000" dirty="0"/>
              <a:t>Jim Brown</a:t>
            </a:r>
          </a:p>
          <a:p>
            <a:r>
              <a:rPr lang="en-US" sz="1000" dirty="0"/>
              <a:t>Treasurer</a:t>
            </a:r>
          </a:p>
        </p:txBody>
      </p:sp>
      <p:pic>
        <p:nvPicPr>
          <p:cNvPr id="10" name="Picture 9">
            <a:extLst>
              <a:ext uri="{FF2B5EF4-FFF2-40B4-BE49-F238E27FC236}">
                <a16:creationId xmlns:a16="http://schemas.microsoft.com/office/drawing/2014/main" id="{B7C10B6F-C0F7-4FF5-AB8A-C2F61F883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736" y="1325894"/>
            <a:ext cx="1237817" cy="1537984"/>
          </a:xfrm>
          <a:prstGeom prst="rect">
            <a:avLst/>
          </a:prstGeom>
        </p:spPr>
      </p:pic>
      <p:pic>
        <p:nvPicPr>
          <p:cNvPr id="11" name="Picture 2" descr="http://www.dfwtrn.org/Resources/Pictures/David%20Jaramillo.jpg">
            <a:extLst>
              <a:ext uri="{FF2B5EF4-FFF2-40B4-BE49-F238E27FC236}">
                <a16:creationId xmlns:a16="http://schemas.microsoft.com/office/drawing/2014/main" id="{92E73A1D-7DBD-4F34-A9D4-0A6EB28B3E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646" y="3004377"/>
            <a:ext cx="1237817" cy="154704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7">
            <a:extLst>
              <a:ext uri="{FF2B5EF4-FFF2-40B4-BE49-F238E27FC236}">
                <a16:creationId xmlns:a16="http://schemas.microsoft.com/office/drawing/2014/main" id="{068EA869-A15E-4657-9C7D-B99CB69DE69A}"/>
              </a:ext>
            </a:extLst>
          </p:cNvPr>
          <p:cNvSpPr txBox="1">
            <a:spLocks/>
          </p:cNvSpPr>
          <p:nvPr/>
        </p:nvSpPr>
        <p:spPr>
          <a:xfrm>
            <a:off x="1586780" y="3409950"/>
            <a:ext cx="1981200" cy="468246"/>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kern="1200">
                <a:solidFill>
                  <a:schemeClr val="tx1"/>
                </a:solidFill>
                <a:latin typeface="+mj-lt"/>
                <a:ea typeface="+mj-ea"/>
                <a:cs typeface="+mj-cs"/>
              </a:defRPr>
            </a:lvl1pPr>
          </a:lstStyle>
          <a:p>
            <a:pPr algn="l"/>
            <a:r>
              <a:rPr lang="en-US" sz="1100" dirty="0">
                <a:latin typeface="Arial" panose="020B0604020202020204" pitchFamily="34" charset="0"/>
                <a:cs typeface="Arial" panose="020B0604020202020204" pitchFamily="34" charset="0"/>
              </a:rPr>
              <a:t>David Jaramillo</a:t>
            </a:r>
          </a:p>
          <a:p>
            <a:pPr algn="l"/>
            <a:r>
              <a:rPr lang="en-US" sz="1100" dirty="0">
                <a:latin typeface="Arial" panose="020B0604020202020204" pitchFamily="34" charset="0"/>
                <a:cs typeface="Arial" panose="020B0604020202020204" pitchFamily="34" charset="0"/>
              </a:rPr>
              <a:t>Vice President</a:t>
            </a:r>
          </a:p>
        </p:txBody>
      </p:sp>
      <p:sp>
        <p:nvSpPr>
          <p:cNvPr id="13" name="Title 7">
            <a:extLst>
              <a:ext uri="{FF2B5EF4-FFF2-40B4-BE49-F238E27FC236}">
                <a16:creationId xmlns:a16="http://schemas.microsoft.com/office/drawing/2014/main" id="{B2331F0A-E40F-4CD6-8879-6D673C0DB4D0}"/>
              </a:ext>
            </a:extLst>
          </p:cNvPr>
          <p:cNvSpPr txBox="1">
            <a:spLocks/>
          </p:cNvSpPr>
          <p:nvPr/>
        </p:nvSpPr>
        <p:spPr>
          <a:xfrm>
            <a:off x="1612753" y="1995620"/>
            <a:ext cx="1669575" cy="533400"/>
          </a:xfrm>
          <a:prstGeom prst="rect">
            <a:avLst/>
          </a:prstGeom>
        </p:spPr>
        <p:txBody>
          <a:bodyPr vert="horz" lIns="91440" tIns="45720" rIns="91440" bIns="45720" rtlCol="0" anchor="ctr">
            <a:normAutofit fontScale="60000" lnSpcReduction="20000"/>
          </a:bodyPr>
          <a:lstStyle>
            <a:lvl1pPr algn="ctr" defTabSz="914400" rtl="0" eaLnBrk="1" latinLnBrk="0" hangingPunct="1">
              <a:spcBef>
                <a:spcPct val="0"/>
              </a:spcBef>
              <a:buNone/>
              <a:defRPr sz="3600" kern="1200">
                <a:solidFill>
                  <a:schemeClr val="tx1"/>
                </a:solidFill>
                <a:latin typeface="+mj-lt"/>
                <a:ea typeface="+mj-ea"/>
                <a:cs typeface="+mj-cs"/>
              </a:defRPr>
            </a:lvl1pPr>
          </a:lstStyle>
          <a:p>
            <a:pPr algn="l"/>
            <a:r>
              <a:rPr lang="en-US" sz="1800" dirty="0">
                <a:latin typeface="Arial" panose="020B0604020202020204" pitchFamily="34" charset="0"/>
                <a:cs typeface="Arial" panose="020B0604020202020204" pitchFamily="34" charset="0"/>
              </a:rPr>
              <a:t>Douglas Roark</a:t>
            </a:r>
          </a:p>
          <a:p>
            <a:pPr algn="l"/>
            <a:r>
              <a:rPr lang="en-US" sz="1800" dirty="0">
                <a:latin typeface="Arial" panose="020B0604020202020204" pitchFamily="34" charset="0"/>
                <a:cs typeface="Arial" panose="020B0604020202020204" pitchFamily="34" charset="0"/>
              </a:rPr>
              <a:t>President</a:t>
            </a:r>
            <a:br>
              <a:rPr lang="en-US" sz="1800" dirty="0">
                <a:solidFill>
                  <a:schemeClr val="bg1"/>
                </a:solidFill>
                <a:latin typeface="Arial" panose="020B0604020202020204" pitchFamily="34" charset="0"/>
                <a:cs typeface="Arial" panose="020B0604020202020204" pitchFamily="34" charset="0"/>
                <a:sym typeface="Century Gothic"/>
              </a:rPr>
            </a:br>
            <a:endParaRPr lang="en-US" sz="1800" dirty="0">
              <a:latin typeface="+mn-lt"/>
            </a:endParaRPr>
          </a:p>
        </p:txBody>
      </p:sp>
      <p:pic>
        <p:nvPicPr>
          <p:cNvPr id="14" name="Picture 2" descr="https://www.dfwtrn.org/resources/Pictures/Gail.JPG">
            <a:extLst>
              <a:ext uri="{FF2B5EF4-FFF2-40B4-BE49-F238E27FC236}">
                <a16:creationId xmlns:a16="http://schemas.microsoft.com/office/drawing/2014/main" id="{55AC37E6-2A75-4925-823B-79984204B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0523" y="321609"/>
            <a:ext cx="1062953" cy="10927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Jim Schnyder">
            <a:extLst>
              <a:ext uri="{FF2B5EF4-FFF2-40B4-BE49-F238E27FC236}">
                <a16:creationId xmlns:a16="http://schemas.microsoft.com/office/drawing/2014/main" id="{158AE17D-B4CD-4B20-8797-838B8D64A98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1104" y="317999"/>
            <a:ext cx="1092759" cy="1092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https://www.dfwtrn.org/Resources/Pictures/Heather%20Keel.jpg">
            <a:extLst>
              <a:ext uri="{FF2B5EF4-FFF2-40B4-BE49-F238E27FC236}">
                <a16:creationId xmlns:a16="http://schemas.microsoft.com/office/drawing/2014/main" id="{CCA27258-1837-4B98-8AEF-BB3BBBE578E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23528" y="335024"/>
            <a:ext cx="960104" cy="10797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s://www.dfwtrn.org/resources/Pictures/Sara_IMG_4600.jpg">
            <a:extLst>
              <a:ext uri="{FF2B5EF4-FFF2-40B4-BE49-F238E27FC236}">
                <a16:creationId xmlns:a16="http://schemas.microsoft.com/office/drawing/2014/main" id="{5F780806-5AB3-4CEF-8420-68EA73625C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5862" y="344772"/>
            <a:ext cx="960104" cy="109882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093F406-642E-45DB-996A-8E635B1A7AAA}"/>
              </a:ext>
            </a:extLst>
          </p:cNvPr>
          <p:cNvSpPr txBox="1"/>
          <p:nvPr/>
        </p:nvSpPr>
        <p:spPr>
          <a:xfrm>
            <a:off x="3909207" y="1422806"/>
            <a:ext cx="1226618" cy="677108"/>
          </a:xfrm>
          <a:prstGeom prst="rect">
            <a:avLst/>
          </a:prstGeom>
          <a:noFill/>
        </p:spPr>
        <p:txBody>
          <a:bodyPr wrap="none" rtlCol="0">
            <a:spAutoFit/>
          </a:bodyPr>
          <a:lstStyle/>
          <a:p>
            <a:r>
              <a:rPr lang="en-US" sz="1000" dirty="0"/>
              <a:t>Gail Houston</a:t>
            </a:r>
          </a:p>
          <a:p>
            <a:r>
              <a:rPr lang="en-US" sz="1000" dirty="0"/>
              <a:t>Education Director</a:t>
            </a:r>
          </a:p>
          <a:p>
            <a:r>
              <a:rPr lang="en-US" dirty="0"/>
              <a:t>  </a:t>
            </a:r>
            <a:endParaRPr lang="en-US" sz="1200" dirty="0"/>
          </a:p>
        </p:txBody>
      </p:sp>
      <p:sp>
        <p:nvSpPr>
          <p:cNvPr id="19" name="TextBox 18">
            <a:extLst>
              <a:ext uri="{FF2B5EF4-FFF2-40B4-BE49-F238E27FC236}">
                <a16:creationId xmlns:a16="http://schemas.microsoft.com/office/drawing/2014/main" id="{48FB268B-C1F8-48DA-AB99-53C86596D034}"/>
              </a:ext>
            </a:extLst>
          </p:cNvPr>
          <p:cNvSpPr txBox="1"/>
          <p:nvPr/>
        </p:nvSpPr>
        <p:spPr>
          <a:xfrm>
            <a:off x="5250709" y="1422806"/>
            <a:ext cx="1226618" cy="400110"/>
          </a:xfrm>
          <a:prstGeom prst="rect">
            <a:avLst/>
          </a:prstGeom>
          <a:noFill/>
        </p:spPr>
        <p:txBody>
          <a:bodyPr wrap="none" rtlCol="0">
            <a:spAutoFit/>
          </a:bodyPr>
          <a:lstStyle/>
          <a:p>
            <a:r>
              <a:rPr lang="en-US" sz="1000" dirty="0"/>
              <a:t>Jim Schnyder</a:t>
            </a:r>
          </a:p>
          <a:p>
            <a:r>
              <a:rPr lang="en-US" sz="1000" dirty="0"/>
              <a:t>Education Director</a:t>
            </a:r>
          </a:p>
        </p:txBody>
      </p:sp>
      <p:sp>
        <p:nvSpPr>
          <p:cNvPr id="20" name="TextBox 19">
            <a:extLst>
              <a:ext uri="{FF2B5EF4-FFF2-40B4-BE49-F238E27FC236}">
                <a16:creationId xmlns:a16="http://schemas.microsoft.com/office/drawing/2014/main" id="{45A991FA-88ED-4F1F-9761-E45B8B92AAF4}"/>
              </a:ext>
            </a:extLst>
          </p:cNvPr>
          <p:cNvSpPr txBox="1"/>
          <p:nvPr/>
        </p:nvSpPr>
        <p:spPr>
          <a:xfrm>
            <a:off x="6554342" y="1454447"/>
            <a:ext cx="1459615" cy="400110"/>
          </a:xfrm>
          <a:prstGeom prst="rect">
            <a:avLst/>
          </a:prstGeom>
          <a:noFill/>
        </p:spPr>
        <p:txBody>
          <a:bodyPr wrap="square" rtlCol="0">
            <a:spAutoFit/>
          </a:bodyPr>
          <a:lstStyle/>
          <a:p>
            <a:r>
              <a:rPr lang="en-US" sz="1000" dirty="0"/>
              <a:t>Heather Matthews</a:t>
            </a:r>
          </a:p>
          <a:p>
            <a:r>
              <a:rPr lang="en-US" sz="1000" dirty="0"/>
              <a:t>Membership Director</a:t>
            </a:r>
          </a:p>
        </p:txBody>
      </p:sp>
      <p:sp>
        <p:nvSpPr>
          <p:cNvPr id="21" name="TextBox 20">
            <a:extLst>
              <a:ext uri="{FF2B5EF4-FFF2-40B4-BE49-F238E27FC236}">
                <a16:creationId xmlns:a16="http://schemas.microsoft.com/office/drawing/2014/main" id="{37BDA70E-E485-4558-8FB4-ECA266F50DE7}"/>
              </a:ext>
            </a:extLst>
          </p:cNvPr>
          <p:cNvSpPr txBox="1"/>
          <p:nvPr/>
        </p:nvSpPr>
        <p:spPr>
          <a:xfrm>
            <a:off x="7831684" y="1454447"/>
            <a:ext cx="805029" cy="400110"/>
          </a:xfrm>
          <a:prstGeom prst="rect">
            <a:avLst/>
          </a:prstGeom>
          <a:noFill/>
        </p:spPr>
        <p:txBody>
          <a:bodyPr wrap="none" rtlCol="0">
            <a:spAutoFit/>
          </a:bodyPr>
          <a:lstStyle/>
          <a:p>
            <a:r>
              <a:rPr lang="en-US" sz="1000" dirty="0"/>
              <a:t>Sara Stoub</a:t>
            </a:r>
          </a:p>
          <a:p>
            <a:r>
              <a:rPr lang="en-US" sz="1000" dirty="0"/>
              <a:t>Secretary</a:t>
            </a:r>
          </a:p>
        </p:txBody>
      </p:sp>
      <p:pic>
        <p:nvPicPr>
          <p:cNvPr id="22" name="Picture 21" descr="A person wearing a white shirt and smiling at the camera&#10;&#10;Description automatically generated">
            <a:extLst>
              <a:ext uri="{FF2B5EF4-FFF2-40B4-BE49-F238E27FC236}">
                <a16:creationId xmlns:a16="http://schemas.microsoft.com/office/drawing/2014/main" id="{9DF71468-A620-4873-A15D-6406A6768A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35675" y="1940866"/>
            <a:ext cx="1135660" cy="1135660"/>
          </a:xfrm>
          <a:prstGeom prst="rect">
            <a:avLst/>
          </a:prstGeom>
        </p:spPr>
      </p:pic>
      <p:pic>
        <p:nvPicPr>
          <p:cNvPr id="23" name="Picture 22" descr="A person wearing glasses and smiling at the camera&#10;&#10;Description automatically generated">
            <a:extLst>
              <a:ext uri="{FF2B5EF4-FFF2-40B4-BE49-F238E27FC236}">
                <a16:creationId xmlns:a16="http://schemas.microsoft.com/office/drawing/2014/main" id="{1569F3CD-0315-4FF5-BB85-5795514E45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95862" y="1938581"/>
            <a:ext cx="1094402" cy="1136708"/>
          </a:xfrm>
          <a:prstGeom prst="rect">
            <a:avLst/>
          </a:prstGeom>
        </p:spPr>
      </p:pic>
      <p:pic>
        <p:nvPicPr>
          <p:cNvPr id="24" name="Picture 23" descr="A person wearing a suit and tie smiling at the camera&#10;&#10;Description automatically generated">
            <a:extLst>
              <a:ext uri="{FF2B5EF4-FFF2-40B4-BE49-F238E27FC236}">
                <a16:creationId xmlns:a16="http://schemas.microsoft.com/office/drawing/2014/main" id="{E268F96E-89B8-4793-A604-65299F548D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57526" y="1942517"/>
            <a:ext cx="1062281" cy="1155043"/>
          </a:xfrm>
          <a:prstGeom prst="rect">
            <a:avLst/>
          </a:prstGeom>
        </p:spPr>
      </p:pic>
      <p:pic>
        <p:nvPicPr>
          <p:cNvPr id="27" name="Picture 26" descr="A person smiling for the camera&#10;&#10;Description automatically generated">
            <a:extLst>
              <a:ext uri="{FF2B5EF4-FFF2-40B4-BE49-F238E27FC236}">
                <a16:creationId xmlns:a16="http://schemas.microsoft.com/office/drawing/2014/main" id="{99198501-BAD9-44DE-9B00-1648082A74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0523" y="3542166"/>
            <a:ext cx="1062280" cy="1089228"/>
          </a:xfrm>
          <a:prstGeom prst="rect">
            <a:avLst/>
          </a:prstGeom>
        </p:spPr>
      </p:pic>
      <p:sp>
        <p:nvSpPr>
          <p:cNvPr id="28" name="Rectangle 27">
            <a:extLst>
              <a:ext uri="{FF2B5EF4-FFF2-40B4-BE49-F238E27FC236}">
                <a16:creationId xmlns:a16="http://schemas.microsoft.com/office/drawing/2014/main" id="{CBDFBF79-586E-491C-8803-60266595EFA3}"/>
              </a:ext>
            </a:extLst>
          </p:cNvPr>
          <p:cNvSpPr/>
          <p:nvPr/>
        </p:nvSpPr>
        <p:spPr>
          <a:xfrm>
            <a:off x="3873139" y="4651421"/>
            <a:ext cx="1298753" cy="400110"/>
          </a:xfrm>
          <a:prstGeom prst="rect">
            <a:avLst/>
          </a:prstGeom>
        </p:spPr>
        <p:txBody>
          <a:bodyPr wrap="none">
            <a:spAutoFit/>
          </a:bodyPr>
          <a:lstStyle/>
          <a:p>
            <a:r>
              <a:rPr lang="es-ES" sz="1000" dirty="0"/>
              <a:t>Jen Idrizi</a:t>
            </a:r>
          </a:p>
          <a:p>
            <a:r>
              <a:rPr lang="es-ES" sz="1000" dirty="0"/>
              <a:t>Social Media Director</a:t>
            </a:r>
            <a:endParaRPr lang="en-US" sz="1000" dirty="0"/>
          </a:p>
        </p:txBody>
      </p:sp>
      <p:pic>
        <p:nvPicPr>
          <p:cNvPr id="30" name="Picture 29" descr="A person wearing a suit and tie smiling at the camera&#10;&#10;Description automatically generated">
            <a:extLst>
              <a:ext uri="{FF2B5EF4-FFF2-40B4-BE49-F238E27FC236}">
                <a16:creationId xmlns:a16="http://schemas.microsoft.com/office/drawing/2014/main" id="{3D339E22-BA38-4EA1-8145-D0AD692E5E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09057" y="3545592"/>
            <a:ext cx="1015544" cy="1135639"/>
          </a:xfrm>
          <a:prstGeom prst="rect">
            <a:avLst/>
          </a:prstGeom>
        </p:spPr>
      </p:pic>
      <p:sp>
        <p:nvSpPr>
          <p:cNvPr id="32" name="Rectangle 31">
            <a:extLst>
              <a:ext uri="{FF2B5EF4-FFF2-40B4-BE49-F238E27FC236}">
                <a16:creationId xmlns:a16="http://schemas.microsoft.com/office/drawing/2014/main" id="{CE9D79EA-83C9-4D95-A84D-3FC4A8926A39}"/>
              </a:ext>
            </a:extLst>
          </p:cNvPr>
          <p:cNvSpPr/>
          <p:nvPr/>
        </p:nvSpPr>
        <p:spPr>
          <a:xfrm>
            <a:off x="5255589" y="4652997"/>
            <a:ext cx="1361270" cy="400110"/>
          </a:xfrm>
          <a:prstGeom prst="rect">
            <a:avLst/>
          </a:prstGeom>
        </p:spPr>
        <p:txBody>
          <a:bodyPr wrap="none">
            <a:spAutoFit/>
          </a:bodyPr>
          <a:lstStyle/>
          <a:p>
            <a:r>
              <a:rPr lang="es-ES" sz="1000" dirty="0"/>
              <a:t>Jose Jaramillo</a:t>
            </a:r>
          </a:p>
          <a:p>
            <a:r>
              <a:rPr lang="en-US" sz="1000" dirty="0"/>
              <a:t>Registration Volunteer</a:t>
            </a:r>
          </a:p>
        </p:txBody>
      </p:sp>
      <p:sp>
        <p:nvSpPr>
          <p:cNvPr id="31" name="TextBox 30">
            <a:extLst>
              <a:ext uri="{FF2B5EF4-FFF2-40B4-BE49-F238E27FC236}">
                <a16:creationId xmlns:a16="http://schemas.microsoft.com/office/drawing/2014/main" id="{D69769D6-00B1-43A5-BBFE-82944EEAB5FC}"/>
              </a:ext>
            </a:extLst>
          </p:cNvPr>
          <p:cNvSpPr txBox="1"/>
          <p:nvPr/>
        </p:nvSpPr>
        <p:spPr>
          <a:xfrm>
            <a:off x="144490" y="393766"/>
            <a:ext cx="3384388" cy="461665"/>
          </a:xfrm>
          <a:prstGeom prst="rect">
            <a:avLst/>
          </a:prstGeom>
          <a:noFill/>
        </p:spPr>
        <p:txBody>
          <a:bodyPr wrap="none" rtlCol="0">
            <a:spAutoFit/>
          </a:bodyPr>
          <a:lstStyle/>
          <a:p>
            <a:r>
              <a:rPr lang="en-US" sz="2400" dirty="0"/>
              <a:t>DFWTRN Board Members</a:t>
            </a:r>
          </a:p>
        </p:txBody>
      </p:sp>
    </p:spTree>
    <p:extLst>
      <p:ext uri="{BB962C8B-B14F-4D97-AF65-F5344CB8AC3E}">
        <p14:creationId xmlns:p14="http://schemas.microsoft.com/office/powerpoint/2010/main" val="367434534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1524000" y="514350"/>
            <a:ext cx="7543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DallasHR Stars Gala Awards Ceremony</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317" name="Picture 5" descr="Image result for DallasHR logo">
            <a:extLst>
              <a:ext uri="{FF2B5EF4-FFF2-40B4-BE49-F238E27FC236}">
                <a16:creationId xmlns:a16="http://schemas.microsoft.com/office/drawing/2014/main" id="{17D98721-8374-4D95-A512-9ECB3F5F1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23551"/>
            <a:ext cx="1809750" cy="68117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a:extLst>
              <a:ext uri="{FF2B5EF4-FFF2-40B4-BE49-F238E27FC236}">
                <a16:creationId xmlns:a16="http://schemas.microsoft.com/office/drawing/2014/main" id="{78DC57C0-3888-4007-9040-AD0816778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630566"/>
            <a:ext cx="2682350" cy="140171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6A6EF00-42DD-4521-889A-1188100DAF1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31965"/>
            <a:ext cx="2286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E21D42-26C3-4327-AEED-B24BA5D3C72F}"/>
              </a:ext>
            </a:extLst>
          </p:cNvPr>
          <p:cNvSpPr txBox="1"/>
          <p:nvPr/>
        </p:nvSpPr>
        <p:spPr>
          <a:xfrm>
            <a:off x="2834750" y="4019550"/>
            <a:ext cx="5334000" cy="646331"/>
          </a:xfrm>
          <a:prstGeom prst="rect">
            <a:avLst/>
          </a:prstGeom>
          <a:noFill/>
        </p:spPr>
        <p:txBody>
          <a:bodyPr wrap="square" rtlCol="0">
            <a:spAutoFit/>
          </a:bodyPr>
          <a:lstStyle/>
          <a:p>
            <a:r>
              <a:rPr lang="en-US" dirty="0"/>
              <a:t>Nominate your team for “</a:t>
            </a:r>
            <a:r>
              <a:rPr lang="en-US" dirty="0">
                <a:solidFill>
                  <a:srgbClr val="FF0000"/>
                </a:solidFill>
              </a:rPr>
              <a:t>Recruiting Team of the Year</a:t>
            </a:r>
            <a:r>
              <a:rPr lang="en-US" dirty="0"/>
              <a:t>” on the RTOY page of DFWTRN</a:t>
            </a:r>
          </a:p>
        </p:txBody>
      </p:sp>
      <p:sp>
        <p:nvSpPr>
          <p:cNvPr id="3" name="Rectangle 2">
            <a:extLst>
              <a:ext uri="{FF2B5EF4-FFF2-40B4-BE49-F238E27FC236}">
                <a16:creationId xmlns:a16="http://schemas.microsoft.com/office/drawing/2014/main" id="{F14DAAAA-66E2-4BA9-8DAA-06BB0747DC2D}"/>
              </a:ext>
            </a:extLst>
          </p:cNvPr>
          <p:cNvSpPr/>
          <p:nvPr/>
        </p:nvSpPr>
        <p:spPr>
          <a:xfrm>
            <a:off x="123265" y="1606316"/>
            <a:ext cx="3657600" cy="1605568"/>
          </a:xfrm>
          <a:prstGeom prst="rect">
            <a:avLst/>
          </a:prstGeom>
        </p:spPr>
        <p:txBody>
          <a:bodyPr wrap="square">
            <a:spAutoFit/>
          </a:bodyPr>
          <a:lstStyle/>
          <a:p>
            <a:pPr algn="ctr">
              <a:spcAft>
                <a:spcPts val="1000"/>
              </a:spcAft>
            </a:pPr>
            <a:r>
              <a:rPr lang="en-US" dirty="0">
                <a:latin typeface="Times New Roman" panose="02020603050405020304" pitchFamily="18" charset="0"/>
              </a:rPr>
              <a:t>HRSTARS Award Gala</a:t>
            </a:r>
            <a:endParaRPr lang="en-US" dirty="0">
              <a:latin typeface="Tahoma" panose="020B0604030504040204" pitchFamily="34" charset="0"/>
            </a:endParaRPr>
          </a:p>
          <a:p>
            <a:pPr algn="ctr"/>
            <a:endParaRPr lang="en-US" dirty="0">
              <a:latin typeface="Times New Roman" panose="02020603050405020304" pitchFamily="18" charset="0"/>
            </a:endParaRPr>
          </a:p>
          <a:p>
            <a:pPr lvl="1"/>
            <a:r>
              <a:rPr lang="en-US" b="1" dirty="0">
                <a:latin typeface="Times New Roman" panose="02020603050405020304" pitchFamily="18" charset="0"/>
              </a:rPr>
              <a:t>Date: </a:t>
            </a:r>
            <a:r>
              <a:rPr lang="en-US" dirty="0">
                <a:latin typeface="Times New Roman" panose="02020603050405020304" pitchFamily="18" charset="0"/>
              </a:rPr>
              <a:t>February 8th, 2020 </a:t>
            </a:r>
          </a:p>
          <a:p>
            <a:pPr lvl="1"/>
            <a:r>
              <a:rPr lang="en-US" b="1" dirty="0">
                <a:latin typeface="Times New Roman" panose="02020603050405020304" pitchFamily="18" charset="0"/>
              </a:rPr>
              <a:t>Location: </a:t>
            </a:r>
            <a:r>
              <a:rPr lang="en-US" dirty="0">
                <a:latin typeface="Times New Roman" panose="02020603050405020304" pitchFamily="18" charset="0"/>
              </a:rPr>
              <a:t>Westin Galleria</a:t>
            </a:r>
          </a:p>
          <a:p>
            <a:pPr lvl="1"/>
            <a:r>
              <a:rPr lang="en-US" b="1" dirty="0">
                <a:latin typeface="Times New Roman" panose="02020603050405020304" pitchFamily="18" charset="0"/>
              </a:rPr>
              <a:t>Register: </a:t>
            </a:r>
            <a:r>
              <a:rPr lang="en-US" dirty="0">
                <a:latin typeface="Times New Roman" panose="02020603050405020304" pitchFamily="18" charset="0"/>
              </a:rPr>
              <a:t>DallasHR.org </a:t>
            </a:r>
            <a:endParaRPr lang="en-US" b="0" i="0" dirty="0">
              <a:effectLst/>
              <a:latin typeface="Tahoma" panose="020B0604030504040204" pitchFamily="34" charset="0"/>
            </a:endParaRPr>
          </a:p>
        </p:txBody>
      </p:sp>
      <p:sp>
        <p:nvSpPr>
          <p:cNvPr id="7" name="Rectangle 6">
            <a:extLst>
              <a:ext uri="{FF2B5EF4-FFF2-40B4-BE49-F238E27FC236}">
                <a16:creationId xmlns:a16="http://schemas.microsoft.com/office/drawing/2014/main" id="{DB97DD8D-552E-4A36-B4CE-1DFFC266633A}"/>
              </a:ext>
            </a:extLst>
          </p:cNvPr>
          <p:cNvSpPr/>
          <p:nvPr/>
        </p:nvSpPr>
        <p:spPr>
          <a:xfrm>
            <a:off x="6781800" y="2169544"/>
            <a:ext cx="1828800" cy="1384995"/>
          </a:xfrm>
          <a:prstGeom prst="rect">
            <a:avLst/>
          </a:prstGeom>
        </p:spPr>
        <p:txBody>
          <a:bodyPr wrap="square">
            <a:spAutoFit/>
          </a:bodyPr>
          <a:lstStyle/>
          <a:p>
            <a:r>
              <a:rPr lang="en-US" sz="1400" dirty="0">
                <a:solidFill>
                  <a:srgbClr val="FF0000"/>
                </a:solidFill>
                <a:latin typeface="Roboto"/>
              </a:rPr>
              <a:t>Ten Awards </a:t>
            </a:r>
            <a:r>
              <a:rPr lang="en-US" sz="1400" dirty="0">
                <a:solidFill>
                  <a:srgbClr val="333333"/>
                </a:solidFill>
                <a:latin typeface="Roboto"/>
              </a:rPr>
              <a:t>will be presented including the industry’s best HR Executive of the Year and a Lifetime Achievement Award.</a:t>
            </a:r>
            <a:endParaRPr lang="en-US" sz="1400" dirty="0"/>
          </a:p>
        </p:txBody>
      </p:sp>
      <p:sp>
        <p:nvSpPr>
          <p:cNvPr id="8" name="TextBox 7">
            <a:extLst>
              <a:ext uri="{FF2B5EF4-FFF2-40B4-BE49-F238E27FC236}">
                <a16:creationId xmlns:a16="http://schemas.microsoft.com/office/drawing/2014/main" id="{ECFDF8C4-B573-4625-BBFE-4100F4C8ECC8}"/>
              </a:ext>
            </a:extLst>
          </p:cNvPr>
          <p:cNvSpPr txBox="1"/>
          <p:nvPr/>
        </p:nvSpPr>
        <p:spPr>
          <a:xfrm>
            <a:off x="3352800" y="3246385"/>
            <a:ext cx="3352800" cy="369332"/>
          </a:xfrm>
          <a:prstGeom prst="rect">
            <a:avLst/>
          </a:prstGeom>
          <a:noFill/>
        </p:spPr>
        <p:txBody>
          <a:bodyPr wrap="square" rtlCol="0">
            <a:spAutoFit/>
          </a:bodyPr>
          <a:lstStyle/>
          <a:p>
            <a:r>
              <a:rPr lang="en-US" dirty="0">
                <a:solidFill>
                  <a:srgbClr val="FF0000"/>
                </a:solidFill>
              </a:rPr>
              <a:t>Nominate and Register Today! </a:t>
            </a:r>
          </a:p>
        </p:txBody>
      </p:sp>
    </p:spTree>
    <p:extLst>
      <p:ext uri="{BB962C8B-B14F-4D97-AF65-F5344CB8AC3E}">
        <p14:creationId xmlns:p14="http://schemas.microsoft.com/office/powerpoint/2010/main" val="3985354398"/>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CDD076-2815-4187-9F3A-B11949C376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3" name="Rectangle 1">
            <a:extLst>
              <a:ext uri="{FF2B5EF4-FFF2-40B4-BE49-F238E27FC236}">
                <a16:creationId xmlns:a16="http://schemas.microsoft.com/office/drawing/2014/main" id="{11774583-4AF9-4D4F-9D56-8AA731F2C2C0}"/>
              </a:ext>
            </a:extLst>
          </p:cNvPr>
          <p:cNvSpPr>
            <a:spLocks noChangeArrowheads="1"/>
          </p:cNvSpPr>
          <p:nvPr/>
        </p:nvSpPr>
        <p:spPr bwMode="auto">
          <a:xfrm>
            <a:off x="381000" y="1024596"/>
            <a:ext cx="37129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1" i="0" u="none" strike="noStrike" cap="none" normalizeH="0" baseline="0" dirty="0">
                <a:ln>
                  <a:noFill/>
                </a:ln>
                <a:solidFill>
                  <a:srgbClr val="000000"/>
                </a:solidFill>
                <a:effectLst/>
                <a:latin typeface="Arial" panose="020B0604020202020204" pitchFamily="34" charset="0"/>
                <a:cs typeface="Tahoma" panose="020B0604030504040204" pitchFamily="34" charset="0"/>
              </a:rPr>
            </a:br>
            <a:r>
              <a:rPr kumimoji="0" lang="en-US" altLang="en-US" sz="2000" b="1" i="0" u="none" strike="noStrike" cap="none" normalizeH="0" baseline="0" dirty="0">
                <a:ln>
                  <a:noFill/>
                </a:ln>
                <a:solidFill>
                  <a:srgbClr val="000000"/>
                </a:solidFill>
                <a:effectLst/>
                <a:latin typeface="Arial" panose="020B0604020202020204" pitchFamily="34" charset="0"/>
                <a:cs typeface="Tahoma" panose="020B0604030504040204" pitchFamily="34" charset="0"/>
              </a:rPr>
              <a:t>Meeting Sponsor </a:t>
            </a:r>
          </a:p>
        </p:txBody>
      </p:sp>
      <p:pic>
        <p:nvPicPr>
          <p:cNvPr id="1026" name="Picture 2" descr="https://www.dfwtrn.org/resources/Pictures/high-profile-logo2--72dpi-web.jpeg">
            <a:extLst>
              <a:ext uri="{FF2B5EF4-FFF2-40B4-BE49-F238E27FC236}">
                <a16:creationId xmlns:a16="http://schemas.microsoft.com/office/drawing/2014/main" id="{23D08118-5A42-422B-9F3C-C200B2222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560039"/>
            <a:ext cx="1214067" cy="5205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
            <a:extLst>
              <a:ext uri="{FF2B5EF4-FFF2-40B4-BE49-F238E27FC236}">
                <a16:creationId xmlns:a16="http://schemas.microsoft.com/office/drawing/2014/main" id="{A39AF466-C327-485B-BB80-381716B092C1}"/>
              </a:ext>
            </a:extLst>
          </p:cNvPr>
          <p:cNvSpPr>
            <a:spLocks noChangeArrowheads="1"/>
          </p:cNvSpPr>
          <p:nvPr/>
        </p:nvSpPr>
        <p:spPr bwMode="auto">
          <a:xfrm>
            <a:off x="323850" y="2482798"/>
            <a:ext cx="27051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1" i="0" u="none" strike="noStrike" cap="none" normalizeH="0" baseline="0" dirty="0">
                <a:ln>
                  <a:noFill/>
                </a:ln>
                <a:solidFill>
                  <a:srgbClr val="000000"/>
                </a:solidFill>
                <a:effectLst/>
                <a:latin typeface="Arial" panose="020B0604020202020204" pitchFamily="34" charset="0"/>
                <a:cs typeface="Tahoma" panose="020B0604030504040204" pitchFamily="34" charset="0"/>
              </a:rPr>
            </a:br>
            <a:r>
              <a:rPr lang="en-US" altLang="en-US" sz="2000" b="1" dirty="0">
                <a:solidFill>
                  <a:srgbClr val="000000"/>
                </a:solidFill>
                <a:cs typeface="Tahoma" panose="020B0604030504040204" pitchFamily="34" charset="0"/>
              </a:rPr>
              <a:t>Quarterly Sponsors </a:t>
            </a:r>
          </a:p>
        </p:txBody>
      </p:sp>
      <p:pic>
        <p:nvPicPr>
          <p:cNvPr id="1030" name="Picture 6" descr="Image result for sponsors">
            <a:extLst>
              <a:ext uri="{FF2B5EF4-FFF2-40B4-BE49-F238E27FC236}">
                <a16:creationId xmlns:a16="http://schemas.microsoft.com/office/drawing/2014/main" id="{016B1C89-BB08-438B-B4C0-B5F0E23973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2716" y="131256"/>
            <a:ext cx="1823163" cy="8933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CC95A2-8FF4-4435-9BD9-91B2B9A201D8}"/>
              </a:ext>
            </a:extLst>
          </p:cNvPr>
          <p:cNvPicPr>
            <a:picLocks noChangeAspect="1"/>
          </p:cNvPicPr>
          <p:nvPr/>
        </p:nvPicPr>
        <p:blipFill>
          <a:blip r:embed="rId5"/>
          <a:stretch>
            <a:fillRect/>
          </a:stretch>
        </p:blipFill>
        <p:spPr>
          <a:xfrm>
            <a:off x="0" y="3209284"/>
            <a:ext cx="9144000" cy="2016905"/>
          </a:xfrm>
          <a:prstGeom prst="rect">
            <a:avLst/>
          </a:prstGeom>
        </p:spPr>
      </p:pic>
      <p:pic>
        <p:nvPicPr>
          <p:cNvPr id="12" name="Picture 11" descr="A view of a city&#10;&#10;Description automatically generated">
            <a:extLst>
              <a:ext uri="{FF2B5EF4-FFF2-40B4-BE49-F238E27FC236}">
                <a16:creationId xmlns:a16="http://schemas.microsoft.com/office/drawing/2014/main" id="{D6D5D237-0AD6-448A-B74B-7E1EC6DF38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1391" y="3808888"/>
            <a:ext cx="1869496" cy="757264"/>
          </a:xfrm>
          <a:prstGeom prst="rect">
            <a:avLst/>
          </a:prstGeom>
        </p:spPr>
      </p:pic>
      <p:sp>
        <p:nvSpPr>
          <p:cNvPr id="13" name="Rectangle 1">
            <a:extLst>
              <a:ext uri="{FF2B5EF4-FFF2-40B4-BE49-F238E27FC236}">
                <a16:creationId xmlns:a16="http://schemas.microsoft.com/office/drawing/2014/main" id="{EF772E77-2805-4F4C-BCF7-F2035572D729}"/>
              </a:ext>
            </a:extLst>
          </p:cNvPr>
          <p:cNvSpPr>
            <a:spLocks noChangeArrowheads="1"/>
          </p:cNvSpPr>
          <p:nvPr/>
        </p:nvSpPr>
        <p:spPr bwMode="auto">
          <a:xfrm>
            <a:off x="381000" y="3801703"/>
            <a:ext cx="27051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1" i="0" u="none" strike="noStrike" cap="none" normalizeH="0" baseline="0" dirty="0">
                <a:ln>
                  <a:noFill/>
                </a:ln>
                <a:solidFill>
                  <a:srgbClr val="000000"/>
                </a:solidFill>
                <a:effectLst/>
                <a:latin typeface="Arial" panose="020B0604020202020204" pitchFamily="34" charset="0"/>
                <a:cs typeface="Tahoma" panose="020B0604030504040204" pitchFamily="34" charset="0"/>
              </a:rPr>
            </a:br>
            <a:r>
              <a:rPr lang="en-US" altLang="en-US" sz="2000" b="1" dirty="0">
                <a:solidFill>
                  <a:srgbClr val="000000"/>
                </a:solidFill>
                <a:cs typeface="Tahoma" panose="020B0604030504040204" pitchFamily="34" charset="0"/>
              </a:rPr>
              <a:t>Annual Sponsors </a:t>
            </a:r>
          </a:p>
        </p:txBody>
      </p:sp>
      <p:sp>
        <p:nvSpPr>
          <p:cNvPr id="9" name="Rectangle 8">
            <a:extLst>
              <a:ext uri="{FF2B5EF4-FFF2-40B4-BE49-F238E27FC236}">
                <a16:creationId xmlns:a16="http://schemas.microsoft.com/office/drawing/2014/main" id="{4D855875-FED3-400E-B056-42D627A0F694}"/>
              </a:ext>
            </a:extLst>
          </p:cNvPr>
          <p:cNvSpPr/>
          <p:nvPr/>
        </p:nvSpPr>
        <p:spPr>
          <a:xfrm>
            <a:off x="0" y="2114550"/>
            <a:ext cx="9144000" cy="1109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4054CB1-E5FC-4BE7-8B87-20304B688A76}"/>
              </a:ext>
            </a:extLst>
          </p:cNvPr>
          <p:cNvSpPr/>
          <p:nvPr/>
        </p:nvSpPr>
        <p:spPr>
          <a:xfrm>
            <a:off x="0" y="3427399"/>
            <a:ext cx="9144000" cy="117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3D1019-5977-4564-B732-22F7389E45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60039" y="3879424"/>
            <a:ext cx="1869496" cy="686728"/>
          </a:xfrm>
          <a:prstGeom prst="rect">
            <a:avLst/>
          </a:prstGeom>
        </p:spPr>
      </p:pic>
      <p:pic>
        <p:nvPicPr>
          <p:cNvPr id="4" name="Picture 2" descr="https://www.dfwtrn.org/resources/Pictures/Qjumpers.png">
            <a:extLst>
              <a:ext uri="{FF2B5EF4-FFF2-40B4-BE49-F238E27FC236}">
                <a16:creationId xmlns:a16="http://schemas.microsoft.com/office/drawing/2014/main" id="{C1C5DF26-1367-4C45-B2E2-1FD645A42F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1884" y="2631581"/>
            <a:ext cx="1416834" cy="4490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www.dfwtrn.org/resources/Pictures/Hiretural.png">
            <a:extLst>
              <a:ext uri="{FF2B5EF4-FFF2-40B4-BE49-F238E27FC236}">
                <a16:creationId xmlns:a16="http://schemas.microsoft.com/office/drawing/2014/main" id="{5FFB3AB2-9A5B-42F0-B8AC-E6DB56D7B7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68216" y="380170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D294FC-6918-4496-855C-2F658775728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26411" y="857104"/>
            <a:ext cx="2456692" cy="829816"/>
          </a:xfrm>
          <a:prstGeom prst="rect">
            <a:avLst/>
          </a:prstGeom>
        </p:spPr>
      </p:pic>
      <p:pic>
        <p:nvPicPr>
          <p:cNvPr id="15" name="Picture 14" descr="A close up of a mans face&#10;&#10;Description automatically generated">
            <a:extLst>
              <a:ext uri="{FF2B5EF4-FFF2-40B4-BE49-F238E27FC236}">
                <a16:creationId xmlns:a16="http://schemas.microsoft.com/office/drawing/2014/main" id="{DCCC1A4A-385D-4219-B0AD-13C745362C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73620" y="2482798"/>
            <a:ext cx="1379210" cy="68960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B8F9FEA7-8D81-42CF-BA91-5087706FDB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7732" y="2444239"/>
            <a:ext cx="1373780" cy="689605"/>
          </a:xfrm>
          <a:prstGeom prst="rect">
            <a:avLst/>
          </a:prstGeom>
        </p:spPr>
      </p:pic>
    </p:spTree>
    <p:extLst>
      <p:ext uri="{BB962C8B-B14F-4D97-AF65-F5344CB8AC3E}">
        <p14:creationId xmlns:p14="http://schemas.microsoft.com/office/powerpoint/2010/main" val="3427555952"/>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6F3FEAB-86AF-49A5-BBDF-F68BED4B42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sp>
        <p:nvSpPr>
          <p:cNvPr id="2" name="Rectangle 1">
            <a:extLst>
              <a:ext uri="{FF2B5EF4-FFF2-40B4-BE49-F238E27FC236}">
                <a16:creationId xmlns:a16="http://schemas.microsoft.com/office/drawing/2014/main" id="{C1781499-D8C4-4A25-82C2-8595E402E9CE}"/>
              </a:ext>
            </a:extLst>
          </p:cNvPr>
          <p:cNvSpPr/>
          <p:nvPr/>
        </p:nvSpPr>
        <p:spPr>
          <a:xfrm>
            <a:off x="2362200" y="459213"/>
            <a:ext cx="5257800" cy="461665"/>
          </a:xfrm>
          <a:prstGeom prst="rect">
            <a:avLst/>
          </a:prstGeom>
        </p:spPr>
        <p:txBody>
          <a:bodyPr wrap="square">
            <a:spAutoFit/>
          </a:bodyPr>
          <a:lstStyle/>
          <a:p>
            <a:r>
              <a:rPr lang="en-US" sz="2400" dirty="0">
                <a:solidFill>
                  <a:srgbClr val="373F41"/>
                </a:solidFill>
                <a:latin typeface="Times New Roman" panose="02020603050405020304" pitchFamily="18" charset="0"/>
              </a:rPr>
              <a:t>DFWTRN Welcomes Jim Schnyder</a:t>
            </a:r>
          </a:p>
        </p:txBody>
      </p:sp>
      <p:pic>
        <p:nvPicPr>
          <p:cNvPr id="1028" name="Picture 4" descr="Image result for speaker person">
            <a:extLst>
              <a:ext uri="{FF2B5EF4-FFF2-40B4-BE49-F238E27FC236}">
                <a16:creationId xmlns:a16="http://schemas.microsoft.com/office/drawing/2014/main" id="{57602A67-38AF-4A59-BBC1-7C29BC48C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133600"/>
            <a:ext cx="2111109"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D76570-3C6A-4A56-AAD2-06D5A2D9A641}"/>
              </a:ext>
            </a:extLst>
          </p:cNvPr>
          <p:cNvSpPr txBox="1"/>
          <p:nvPr/>
        </p:nvSpPr>
        <p:spPr>
          <a:xfrm>
            <a:off x="555891" y="1733550"/>
            <a:ext cx="1562100" cy="369332"/>
          </a:xfrm>
          <a:prstGeom prst="rect">
            <a:avLst/>
          </a:prstGeom>
          <a:noFill/>
        </p:spPr>
        <p:txBody>
          <a:bodyPr wrap="square" rtlCol="0">
            <a:spAutoFit/>
          </a:bodyPr>
          <a:lstStyle/>
          <a:p>
            <a:r>
              <a:rPr lang="en-US" dirty="0"/>
              <a:t>SPEAKER</a:t>
            </a:r>
          </a:p>
        </p:txBody>
      </p:sp>
      <p:sp>
        <p:nvSpPr>
          <p:cNvPr id="6" name="Rectangle 5">
            <a:extLst>
              <a:ext uri="{FF2B5EF4-FFF2-40B4-BE49-F238E27FC236}">
                <a16:creationId xmlns:a16="http://schemas.microsoft.com/office/drawing/2014/main" id="{0266C21D-EF71-47A2-8AD6-8BB4BA1D8C24}"/>
              </a:ext>
            </a:extLst>
          </p:cNvPr>
          <p:cNvSpPr/>
          <p:nvPr/>
        </p:nvSpPr>
        <p:spPr>
          <a:xfrm>
            <a:off x="2590800" y="1428750"/>
            <a:ext cx="5791200" cy="461665"/>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Topic:</a:t>
            </a:r>
            <a:r>
              <a:rPr lang="en-US" sz="2400" dirty="0">
                <a:latin typeface="Times New Roman" panose="02020603050405020304" pitchFamily="18" charset="0"/>
                <a:cs typeface="Times New Roman" panose="02020603050405020304" pitchFamily="18" charset="0"/>
              </a:rPr>
              <a:t> Rapid Fire Recruiting Tips and Tricks!</a:t>
            </a:r>
          </a:p>
        </p:txBody>
      </p:sp>
      <p:pic>
        <p:nvPicPr>
          <p:cNvPr id="4" name="Picture 3" descr="A person wearing a suit and tie smiling at the camera&#10;&#10;Description automatically generated">
            <a:extLst>
              <a:ext uri="{FF2B5EF4-FFF2-40B4-BE49-F238E27FC236}">
                <a16:creationId xmlns:a16="http://schemas.microsoft.com/office/drawing/2014/main" id="{547A0435-6E15-4565-8BFB-0050DFD9F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172" y="2169370"/>
            <a:ext cx="2462213" cy="2462213"/>
          </a:xfrm>
          <a:prstGeom prst="rect">
            <a:avLst/>
          </a:prstGeom>
        </p:spPr>
      </p:pic>
    </p:spTree>
    <p:extLst>
      <p:ext uri="{BB962C8B-B14F-4D97-AF65-F5344CB8AC3E}">
        <p14:creationId xmlns:p14="http://schemas.microsoft.com/office/powerpoint/2010/main" val="198312517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0B848A-19B4-4996-8A8E-01E896F1D4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pic>
        <p:nvPicPr>
          <p:cNvPr id="3074" name="Picture 2" descr="Image result for recruiting funny">
            <a:extLst>
              <a:ext uri="{FF2B5EF4-FFF2-40B4-BE49-F238E27FC236}">
                <a16:creationId xmlns:a16="http://schemas.microsoft.com/office/drawing/2014/main" id="{3FC2E0D3-3CBF-49B1-9D85-FFCA8C0DA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8150"/>
            <a:ext cx="4476750" cy="4476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829DEA8-AC5B-4F35-84ED-45AD89FE39EF}"/>
              </a:ext>
            </a:extLst>
          </p:cNvPr>
          <p:cNvSpPr txBox="1"/>
          <p:nvPr/>
        </p:nvSpPr>
        <p:spPr>
          <a:xfrm>
            <a:off x="612962" y="1657350"/>
            <a:ext cx="3197038" cy="1569660"/>
          </a:xfrm>
          <a:prstGeom prst="rect">
            <a:avLst/>
          </a:prstGeom>
          <a:noFill/>
        </p:spPr>
        <p:txBody>
          <a:bodyPr wrap="square" rtlCol="0">
            <a:spAutoFit/>
          </a:bodyPr>
          <a:lstStyle/>
          <a:p>
            <a:pPr algn="ctr"/>
            <a:r>
              <a:rPr lang="en-US" sz="4800" dirty="0"/>
              <a:t>Recruiting   Humor </a:t>
            </a:r>
          </a:p>
        </p:txBody>
      </p:sp>
    </p:spTree>
    <p:extLst>
      <p:ext uri="{BB962C8B-B14F-4D97-AF65-F5344CB8AC3E}">
        <p14:creationId xmlns:p14="http://schemas.microsoft.com/office/powerpoint/2010/main" val="1905823434"/>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F32879-8C9A-4C82-89FB-A4A955ED6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541"/>
            <a:ext cx="1676400" cy="847344"/>
          </a:xfrm>
          <a:prstGeom prst="rect">
            <a:avLst/>
          </a:prstGeom>
        </p:spPr>
      </p:pic>
      <p:pic>
        <p:nvPicPr>
          <p:cNvPr id="5" name="Picture 4">
            <a:extLst>
              <a:ext uri="{FF2B5EF4-FFF2-40B4-BE49-F238E27FC236}">
                <a16:creationId xmlns:a16="http://schemas.microsoft.com/office/drawing/2014/main" id="{D7C8B6C8-8334-42B9-9B78-9EC47628B15D}"/>
              </a:ext>
            </a:extLst>
          </p:cNvPr>
          <p:cNvPicPr>
            <a:picLocks noChangeAspect="1"/>
          </p:cNvPicPr>
          <p:nvPr/>
        </p:nvPicPr>
        <p:blipFill>
          <a:blip r:embed="rId3"/>
          <a:stretch>
            <a:fillRect/>
          </a:stretch>
        </p:blipFill>
        <p:spPr>
          <a:xfrm>
            <a:off x="695325" y="1200150"/>
            <a:ext cx="7753350" cy="3419475"/>
          </a:xfrm>
          <a:prstGeom prst="rect">
            <a:avLst/>
          </a:prstGeom>
        </p:spPr>
      </p:pic>
      <p:sp>
        <p:nvSpPr>
          <p:cNvPr id="6" name="TextBox 5">
            <a:extLst>
              <a:ext uri="{FF2B5EF4-FFF2-40B4-BE49-F238E27FC236}">
                <a16:creationId xmlns:a16="http://schemas.microsoft.com/office/drawing/2014/main" id="{84582C1C-464F-463D-BF9A-486979B40057}"/>
              </a:ext>
            </a:extLst>
          </p:cNvPr>
          <p:cNvSpPr txBox="1"/>
          <p:nvPr/>
        </p:nvSpPr>
        <p:spPr>
          <a:xfrm>
            <a:off x="2514600" y="272076"/>
            <a:ext cx="5334000" cy="769441"/>
          </a:xfrm>
          <a:prstGeom prst="rect">
            <a:avLst/>
          </a:prstGeom>
          <a:noFill/>
        </p:spPr>
        <p:txBody>
          <a:bodyPr wrap="square" rtlCol="0">
            <a:spAutoFit/>
          </a:bodyPr>
          <a:lstStyle/>
          <a:p>
            <a:r>
              <a:rPr lang="en-US" sz="4400" dirty="0"/>
              <a:t>Artificial Intelligence</a:t>
            </a:r>
          </a:p>
        </p:txBody>
      </p:sp>
    </p:spTree>
    <p:extLst>
      <p:ext uri="{BB962C8B-B14F-4D97-AF65-F5344CB8AC3E}">
        <p14:creationId xmlns:p14="http://schemas.microsoft.com/office/powerpoint/2010/main" val="521912366"/>
      </p:ext>
    </p:extLst>
  </p:cSld>
  <p:clrMapOvr>
    <a:masterClrMapping/>
  </p:clrMapOvr>
  <mc:AlternateContent xmlns:mc="http://schemas.openxmlformats.org/markup-compatibility/2006">
    <mc:Choice xmlns:p14="http://schemas.microsoft.com/office/powerpoint/2010/main" Requires="p14">
      <p:transition spd="slow" p14:dur="5000" advClick="0" advTm="15000"/>
    </mc:Choice>
    <mc:Fallback>
      <p:transition spd="slow" advClick="0" advTm="15000"/>
    </mc:Fallback>
  </mc:AlternateContent>
</p:sld>
</file>

<file path=ppt/theme/theme1.xml><?xml version="1.0" encoding="utf-8"?>
<a:theme xmlns:a="http://schemas.openxmlformats.org/drawingml/2006/main" name="PresenterMedia.com Animated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Hiretual Sales Pitch Deck">
  <a:themeElements>
    <a:clrScheme name="Hiretual Sales Pitch Deck">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Hiretual Sales Pitch Deck">
      <a:majorFont>
        <a:latin typeface="Helvetica"/>
        <a:ea typeface="Helvetica"/>
        <a:cs typeface="Helvetica"/>
      </a:majorFont>
      <a:minorFont>
        <a:latin typeface="Arial"/>
        <a:ea typeface="Arial"/>
        <a:cs typeface="Arial"/>
      </a:minorFont>
    </a:fontScheme>
    <a:fmtScheme name="Hiretual Sales Pitch De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1495</TotalTime>
  <Words>570</Words>
  <Application>Microsoft Office PowerPoint</Application>
  <PresentationFormat>On-screen Show (16:9)</PresentationFormat>
  <Paragraphs>148</Paragraphs>
  <Slides>31</Slides>
  <Notes>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31</vt:i4>
      </vt:variant>
    </vt:vector>
  </HeadingPairs>
  <TitlesOfParts>
    <vt:vector size="46" baseType="lpstr">
      <vt:lpstr>Arial</vt:lpstr>
      <vt:lpstr>Calibri</vt:lpstr>
      <vt:lpstr>Calibri Light</vt:lpstr>
      <vt:lpstr>Helvetica</vt:lpstr>
      <vt:lpstr>Helvetica Neue</vt:lpstr>
      <vt:lpstr>Impact</vt:lpstr>
      <vt:lpstr>Roboto</vt:lpstr>
      <vt:lpstr>Tahoma</vt:lpstr>
      <vt:lpstr>Times</vt:lpstr>
      <vt:lpstr>Times New Roman</vt:lpstr>
      <vt:lpstr>PresenterMedia.com Animated Theme</vt:lpstr>
      <vt:lpstr>PresenterMedia.com Static Theme</vt:lpstr>
      <vt:lpstr>Office Theme</vt:lpstr>
      <vt:lpstr>1_Office Theme</vt:lpstr>
      <vt:lpstr>Hiretual Sales Pitch Deck</vt:lpstr>
      <vt:lpstr>Wednesday August 7th 2019</vt:lpstr>
      <vt:lpstr>Welcome Guest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Suggestions?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Wednesday December 5th 2018</dc:title>
  <dc:creator>Doug Roark</dc:creator>
  <cp:lastModifiedBy>Doug Roark</cp:lastModifiedBy>
  <cp:revision>39</cp:revision>
  <dcterms:created xsi:type="dcterms:W3CDTF">2019-02-04T18:39:35Z</dcterms:created>
  <dcterms:modified xsi:type="dcterms:W3CDTF">2019-08-06T20:59:30Z</dcterms:modified>
</cp:coreProperties>
</file>