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8" r:id="rId3"/>
    <p:sldId id="257" r:id="rId4"/>
    <p:sldId id="258" r:id="rId5"/>
    <p:sldId id="272" r:id="rId6"/>
    <p:sldId id="273" r:id="rId7"/>
    <p:sldId id="280" r:id="rId8"/>
    <p:sldId id="277" r:id="rId9"/>
    <p:sldId id="270" r:id="rId10"/>
    <p:sldId id="278" r:id="rId11"/>
    <p:sldId id="279" r:id="rId12"/>
    <p:sldId id="283" r:id="rId13"/>
    <p:sldId id="284" r:id="rId14"/>
    <p:sldId id="259" r:id="rId15"/>
    <p:sldId id="288" r:id="rId16"/>
    <p:sldId id="289" r:id="rId17"/>
    <p:sldId id="290" r:id="rId18"/>
    <p:sldId id="294" r:id="rId19"/>
    <p:sldId id="295" r:id="rId20"/>
    <p:sldId id="291" r:id="rId21"/>
    <p:sldId id="293" r:id="rId22"/>
    <p:sldId id="285" r:id="rId23"/>
    <p:sldId id="287" r:id="rId24"/>
    <p:sldId id="297" r:id="rId25"/>
    <p:sldId id="298" r:id="rId26"/>
    <p:sldId id="296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22A6-44FA-4017-91F7-5B81B2AF9C5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8D881-6CC8-4362-9837-2848D12FEF7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22A6-44FA-4017-91F7-5B81B2AF9C5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D881-6CC8-4362-9837-2848D12FE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22A6-44FA-4017-91F7-5B81B2AF9C5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D881-6CC8-4362-9837-2848D12FE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DC22A6-44FA-4017-91F7-5B81B2AF9C5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E68D881-6CC8-4362-9837-2848D12FEF7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22A6-44FA-4017-91F7-5B81B2AF9C5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D881-6CC8-4362-9837-2848D12FEF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22A6-44FA-4017-91F7-5B81B2AF9C5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D881-6CC8-4362-9837-2848D12FEF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D881-6CC8-4362-9837-2848D12FEF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22A6-44FA-4017-91F7-5B81B2AF9C5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22A6-44FA-4017-91F7-5B81B2AF9C5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D881-6CC8-4362-9837-2848D12FEF7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22A6-44FA-4017-91F7-5B81B2AF9C5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8D881-6CC8-4362-9837-2848D12FE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DC22A6-44FA-4017-91F7-5B81B2AF9C5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68D881-6CC8-4362-9837-2848D12FEF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22A6-44FA-4017-91F7-5B81B2AF9C5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8D881-6CC8-4362-9837-2848D12FEF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DC22A6-44FA-4017-91F7-5B81B2AF9C55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E68D881-6CC8-4362-9837-2848D12FEF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octohunt.com/?ref=producthunt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lideshow/embed_code/key/4vhxvQIZIYrYgU" TargetMode="External"/><Relationship Id="rId2" Type="http://schemas.openxmlformats.org/officeDocument/2006/relationships/hyperlink" Target="https://start.me/p/GE7Ebm/ssar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trishwyderka/" TargetMode="External"/><Relationship Id="rId2" Type="http://schemas.openxmlformats.org/officeDocument/2006/relationships/hyperlink" Target="mailto:trish@fideliscompanies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namecheckr.com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533400" y="5181600"/>
            <a:ext cx="8305800" cy="1143000"/>
          </a:xfrm>
        </p:spPr>
        <p:txBody>
          <a:bodyPr/>
          <a:lstStyle/>
          <a:p>
            <a:r>
              <a:rPr lang="en-US" dirty="0" smtClean="0"/>
              <a:t>Trish Wyderka</a:t>
            </a:r>
          </a:p>
          <a:p>
            <a:r>
              <a:rPr lang="en-US" dirty="0" smtClean="0"/>
              <a:t>DFWTRN</a:t>
            </a:r>
          </a:p>
          <a:p>
            <a:r>
              <a:rPr lang="en-US" dirty="0" smtClean="0"/>
              <a:t>November 6, 2019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GitHub &amp; Stack Overflow Recruiting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5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315200" cy="503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80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GitHub via Google X-Ray Search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47800"/>
            <a:ext cx="3755136" cy="5029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Profiles with location: </a:t>
            </a:r>
            <a:r>
              <a:rPr lang="en-US" sz="1800" dirty="0" err="1" smtClean="0"/>
              <a:t>site:github.com</a:t>
            </a:r>
            <a:r>
              <a:rPr lang="en-US" sz="1800" dirty="0" smtClean="0"/>
              <a:t> </a:t>
            </a:r>
            <a:r>
              <a:rPr lang="en-US" sz="1800" dirty="0"/>
              <a:t>“</a:t>
            </a:r>
            <a:r>
              <a:rPr lang="en-US" sz="1800" dirty="0" err="1"/>
              <a:t>london</a:t>
            </a:r>
            <a:r>
              <a:rPr lang="en-US" sz="1800" dirty="0"/>
              <a:t>” “joined on” “public activity” -</a:t>
            </a:r>
            <a:r>
              <a:rPr lang="en-US" sz="1800" dirty="0" err="1"/>
              <a:t>tab.activity</a:t>
            </a:r>
            <a:endParaRPr lang="en-US" sz="1800" dirty="0"/>
          </a:p>
          <a:p>
            <a:r>
              <a:rPr lang="en-US" sz="1800" dirty="0" smtClean="0"/>
              <a:t>Profiles </a:t>
            </a:r>
            <a:r>
              <a:rPr lang="en-US" sz="1800" dirty="0"/>
              <a:t>with key terms: </a:t>
            </a:r>
            <a:r>
              <a:rPr lang="en-US" sz="1800" dirty="0" err="1"/>
              <a:t>site:github.com</a:t>
            </a:r>
            <a:r>
              <a:rPr lang="en-US" sz="1800" dirty="0"/>
              <a:t> </a:t>
            </a:r>
            <a:r>
              <a:rPr lang="en-US" sz="1800" dirty="0" err="1"/>
              <a:t>ios</a:t>
            </a:r>
            <a:r>
              <a:rPr lang="en-US" sz="1800" dirty="0"/>
              <a:t> | android “public activity” -</a:t>
            </a:r>
            <a:r>
              <a:rPr lang="en-US" sz="1800" dirty="0" err="1"/>
              <a:t>tab.activity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Resumes on </a:t>
            </a:r>
            <a:r>
              <a:rPr lang="en-US" sz="1800" dirty="0" err="1" smtClean="0"/>
              <a:t>Github</a:t>
            </a:r>
            <a:r>
              <a:rPr lang="en-US" sz="1800" dirty="0" smtClean="0"/>
              <a:t>: (Google)</a:t>
            </a:r>
          </a:p>
          <a:p>
            <a:r>
              <a:rPr lang="en-US" sz="1800" dirty="0" err="1"/>
              <a:t>site:github.com</a:t>
            </a:r>
            <a:r>
              <a:rPr lang="en-US" sz="1800" dirty="0"/>
              <a:t> (</a:t>
            </a:r>
            <a:r>
              <a:rPr lang="en-US" sz="1800" dirty="0" err="1"/>
              <a:t>intitle:resume|cv|vitae</a:t>
            </a:r>
            <a:r>
              <a:rPr lang="en-US" sz="1800" dirty="0"/>
              <a:t> | </a:t>
            </a:r>
            <a:r>
              <a:rPr lang="en-US" sz="1800" dirty="0" err="1"/>
              <a:t>inurl:com</a:t>
            </a:r>
            <a:r>
              <a:rPr lang="en-US" sz="1800" dirty="0"/>
              <a:t>/resume | </a:t>
            </a:r>
            <a:r>
              <a:rPr lang="en-US" sz="1800" dirty="0" err="1"/>
              <a:t>inurl:com</a:t>
            </a:r>
            <a:r>
              <a:rPr lang="en-US" sz="1800" dirty="0"/>
              <a:t>/cv | </a:t>
            </a:r>
            <a:r>
              <a:rPr lang="en-US" sz="1800" dirty="0" err="1"/>
              <a:t>inurl:com</a:t>
            </a:r>
            <a:r>
              <a:rPr lang="en-US" sz="1800" dirty="0"/>
              <a:t>/vitae) -</a:t>
            </a:r>
            <a:r>
              <a:rPr lang="en-US" sz="1800" dirty="0" err="1" smtClean="0"/>
              <a:t>inurl:https|format</a:t>
            </a:r>
            <a:endParaRPr lang="en-US" sz="1800" dirty="0"/>
          </a:p>
          <a:p>
            <a:r>
              <a:rPr lang="en-US" sz="1800" dirty="0" smtClean="0"/>
              <a:t>resume.github.io</a:t>
            </a:r>
            <a:r>
              <a:rPr lang="en-US" sz="1800" dirty="0"/>
              <a:t>/ Python </a:t>
            </a:r>
            <a:r>
              <a:rPr lang="en-US" sz="1800" dirty="0" err="1"/>
              <a:t>filetype:pdf</a:t>
            </a:r>
            <a:endParaRPr lang="en-US" sz="1800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0592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0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Octohunt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- Find Developers on GitHub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Web-based application allows you to search GitHub’s </a:t>
            </a:r>
            <a:r>
              <a:rPr lang="en-US" dirty="0" err="1" smtClean="0"/>
              <a:t>userbase</a:t>
            </a:r>
            <a:r>
              <a:rPr lang="en-US" dirty="0"/>
              <a:t> </a:t>
            </a:r>
            <a:r>
              <a:rPr lang="en-US" dirty="0" smtClean="0"/>
              <a:t>by skill and location</a:t>
            </a:r>
          </a:p>
          <a:p>
            <a:r>
              <a:rPr lang="en-US" dirty="0" smtClean="0"/>
              <a:t>Repositories, followers, link to personal website, contact information</a:t>
            </a:r>
          </a:p>
          <a:p>
            <a:r>
              <a:rPr lang="en-US" dirty="0" smtClean="0"/>
              <a:t>Shows when they are available for hire</a:t>
            </a:r>
          </a:p>
          <a:p>
            <a:r>
              <a:rPr lang="en-US" sz="2000" dirty="0">
                <a:hlinkClick r:id="rId2"/>
              </a:rPr>
              <a:t>https://octohunt.com/?</a:t>
            </a:r>
            <a:r>
              <a:rPr lang="en-US" sz="2000" dirty="0" smtClean="0">
                <a:hlinkClick r:id="rId2"/>
              </a:rPr>
              <a:t>ref=producthunt</a:t>
            </a:r>
            <a:endParaRPr lang="en-US" sz="2000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592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44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83024"/>
            <a:ext cx="678191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2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29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Online community for developers to learn, share their programming knowledge and build their careers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53" y="1295400"/>
            <a:ext cx="3733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05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Assessing a Stack Overflow Profile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Stack Overflow profiles have these pieces of information available to other users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Username</a:t>
            </a:r>
            <a:endParaRPr lang="en-US" dirty="0"/>
          </a:p>
          <a:p>
            <a:r>
              <a:rPr lang="en-US" dirty="0" smtClean="0"/>
              <a:t>Bio</a:t>
            </a:r>
            <a:endParaRPr lang="en-US" dirty="0"/>
          </a:p>
          <a:p>
            <a:r>
              <a:rPr lang="en-US" dirty="0" smtClean="0"/>
              <a:t>Location</a:t>
            </a:r>
            <a:endParaRPr lang="en-US" dirty="0"/>
          </a:p>
          <a:p>
            <a:r>
              <a:rPr lang="en-US" dirty="0" smtClean="0"/>
              <a:t>Website</a:t>
            </a:r>
            <a:endParaRPr lang="en-US" dirty="0"/>
          </a:p>
          <a:p>
            <a:r>
              <a:rPr lang="en-US" dirty="0"/>
              <a:t>Member </a:t>
            </a:r>
            <a:r>
              <a:rPr lang="en-US" dirty="0" smtClean="0"/>
              <a:t>since</a:t>
            </a:r>
            <a:endParaRPr lang="en-US" dirty="0"/>
          </a:p>
          <a:p>
            <a:r>
              <a:rPr lang="en-US" dirty="0"/>
              <a:t>Link to Twitter </a:t>
            </a:r>
            <a:r>
              <a:rPr lang="en-US" dirty="0" smtClean="0"/>
              <a:t>profile</a:t>
            </a:r>
            <a:endParaRPr lang="en-US" dirty="0"/>
          </a:p>
          <a:p>
            <a:r>
              <a:rPr lang="en-US" dirty="0" smtClean="0"/>
              <a:t>Reputation</a:t>
            </a:r>
            <a:endParaRPr lang="en-US" dirty="0"/>
          </a:p>
          <a:p>
            <a:r>
              <a:rPr lang="en-US" dirty="0"/>
              <a:t>Question </a:t>
            </a:r>
            <a:r>
              <a:rPr lang="en-US" dirty="0" smtClean="0"/>
              <a:t>asked</a:t>
            </a:r>
            <a:endParaRPr lang="en-US" dirty="0"/>
          </a:p>
          <a:p>
            <a:r>
              <a:rPr lang="en-US" dirty="0"/>
              <a:t>Other </a:t>
            </a:r>
            <a:r>
              <a:rPr lang="en-US" dirty="0" smtClean="0"/>
              <a:t>profiles</a:t>
            </a:r>
            <a:endParaRPr lang="en-US" dirty="0"/>
          </a:p>
          <a:p>
            <a:r>
              <a:rPr lang="en-US" dirty="0"/>
              <a:t>Profile </a:t>
            </a:r>
            <a:r>
              <a:rPr lang="en-US" dirty="0" smtClean="0"/>
              <a:t>picture</a:t>
            </a:r>
            <a:endParaRPr lang="en-US" dirty="0"/>
          </a:p>
          <a:p>
            <a:r>
              <a:rPr lang="en-US" dirty="0"/>
              <a:t>Tags contributed </a:t>
            </a:r>
            <a:r>
              <a:rPr lang="en-US" dirty="0" smtClean="0"/>
              <a:t>to</a:t>
            </a:r>
            <a:endParaRPr lang="en-US" dirty="0"/>
          </a:p>
          <a:p>
            <a:r>
              <a:rPr lang="en-US" dirty="0"/>
              <a:t>Information about their activity (</a:t>
            </a:r>
            <a:r>
              <a:rPr lang="en-US" dirty="0" smtClean="0"/>
              <a:t>recent activity</a:t>
            </a:r>
            <a:r>
              <a:rPr lang="en-US" dirty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500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67087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33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700515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84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Locate tag option…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Using Tags &amp; Synonyms to find talent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Then enter your term…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286000"/>
            <a:ext cx="3714750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11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669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3753"/>
            <a:ext cx="49434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4724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46" y="4022912"/>
            <a:ext cx="4802747" cy="241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 rot="18861137">
            <a:off x="2589605" y="4150648"/>
            <a:ext cx="1129235" cy="1324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46887" y="22098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your term and find alternative terms to use as keywords</a:t>
            </a:r>
          </a:p>
          <a:p>
            <a:endParaRPr lang="en-US" dirty="0"/>
          </a:p>
          <a:p>
            <a:r>
              <a:rPr lang="en-US" dirty="0" smtClean="0"/>
              <a:t>(Scroll down in results to find synonyms)</a:t>
            </a:r>
            <a:endParaRPr lang="en-US" dirty="0"/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53081"/>
            <a:ext cx="2792810" cy="208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8640">
            <a:off x="55605" y="2092392"/>
            <a:ext cx="1804178" cy="72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24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Air Force </a:t>
            </a:r>
            <a:r>
              <a:rPr lang="en-US" dirty="0" smtClean="0"/>
              <a:t>veteran</a:t>
            </a:r>
            <a:endParaRPr lang="en-US" dirty="0"/>
          </a:p>
          <a:p>
            <a:r>
              <a:rPr lang="en-US" dirty="0" smtClean="0"/>
              <a:t>Sourcer </a:t>
            </a:r>
            <a:r>
              <a:rPr lang="en-US" dirty="0"/>
              <a:t>for </a:t>
            </a:r>
            <a:r>
              <a:rPr lang="en-US" dirty="0" smtClean="0"/>
              <a:t>8+ </a:t>
            </a:r>
            <a:r>
              <a:rPr lang="en-US" dirty="0"/>
              <a:t>years; cutting-edge electrical engineering technology</a:t>
            </a:r>
          </a:p>
          <a:p>
            <a:r>
              <a:rPr lang="en-US" dirty="0"/>
              <a:t>LOVE sourcing; addicted to anything Boolean and data mining</a:t>
            </a:r>
          </a:p>
          <a:p>
            <a:r>
              <a:rPr lang="en-US" dirty="0"/>
              <a:t>Cat mom and sci-fi movie lover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2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GitHub via Google X-Ray Search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Use tag synonyms for X-ray searching</a:t>
            </a:r>
          </a:p>
          <a:p>
            <a:pPr lvl="1"/>
            <a:r>
              <a:rPr lang="en-US" sz="1800" dirty="0" smtClean="0"/>
              <a:t>(html | html5 | html-table | </a:t>
            </a:r>
            <a:r>
              <a:rPr lang="en-US" sz="1800" dirty="0" err="1" smtClean="0"/>
              <a:t>xhtml</a:t>
            </a:r>
            <a:r>
              <a:rPr lang="en-US" sz="1800" dirty="0" smtClean="0"/>
              <a:t> | </a:t>
            </a:r>
            <a:r>
              <a:rPr lang="en-US" sz="1800" dirty="0" err="1" smtClean="0"/>
              <a:t>innerhtml</a:t>
            </a:r>
            <a:r>
              <a:rPr lang="en-US" sz="1800" dirty="0" smtClean="0"/>
              <a:t> | </a:t>
            </a:r>
            <a:r>
              <a:rPr lang="en-US" sz="1800" dirty="0" err="1" smtClean="0"/>
              <a:t>wkhtmltopdf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Example: </a:t>
            </a:r>
            <a:r>
              <a:rPr lang="en-US" sz="1800" dirty="0" err="1" smtClean="0"/>
              <a:t>site:linkedin.com</a:t>
            </a:r>
            <a:r>
              <a:rPr lang="en-US" sz="1800" dirty="0" smtClean="0"/>
              <a:t>/in </a:t>
            </a:r>
            <a:r>
              <a:rPr lang="en-US" sz="1800" dirty="0"/>
              <a:t>(html | html5 | html-table | </a:t>
            </a:r>
            <a:r>
              <a:rPr lang="en-US" sz="1800" dirty="0" err="1"/>
              <a:t>xhtml</a:t>
            </a:r>
            <a:r>
              <a:rPr lang="en-US" sz="1800" dirty="0"/>
              <a:t> | </a:t>
            </a:r>
            <a:r>
              <a:rPr lang="en-US" sz="1800" dirty="0" err="1"/>
              <a:t>innerhtml</a:t>
            </a:r>
            <a:r>
              <a:rPr lang="en-US" sz="1800" dirty="0"/>
              <a:t> | </a:t>
            </a:r>
            <a:r>
              <a:rPr lang="en-US" sz="1800" dirty="0" err="1"/>
              <a:t>wkhtmltopdf</a:t>
            </a:r>
            <a:r>
              <a:rPr lang="en-US" sz="1800" dirty="0"/>
              <a:t>) gmail.com </a:t>
            </a:r>
            <a:r>
              <a:rPr lang="en-US" sz="1800" dirty="0" smtClean="0"/>
              <a:t>Texas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059238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700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981075"/>
            <a:ext cx="74580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563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Stack Overflow via X-ray Search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Internal search is limited on Stack Overflow, use Boolean search as alternative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0592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846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45653" cy="516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37" y="2590800"/>
            <a:ext cx="211542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3733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>
          <a:xfrm rot="2617654">
            <a:off x="6519085" y="2213975"/>
            <a:ext cx="914400" cy="1150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457957" flipH="1">
            <a:off x="3610635" y="5125344"/>
            <a:ext cx="1371600" cy="803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0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Finding Contact Information for Users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Dean Da Costa </a:t>
            </a:r>
            <a:r>
              <a:rPr lang="en-US" sz="2000" dirty="0" err="1" smtClean="0"/>
              <a:t>SSaR</a:t>
            </a:r>
            <a:r>
              <a:rPr lang="en-US" sz="2000" dirty="0"/>
              <a:t> </a:t>
            </a: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start.me/p/GE7Ebm/ssar</a:t>
            </a: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Methods for Finding Contact Info (Email &amp; Phone)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www.slideshare.net/slideshow/embed_code/key/4vhxvQIZIYrYgU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276600" cy="240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3273938" cy="227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07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4" y="1625954"/>
            <a:ext cx="26638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4" y="3962400"/>
            <a:ext cx="2689225" cy="243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734056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73405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86200"/>
            <a:ext cx="46482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3429000" y="738187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43" y="2514600"/>
            <a:ext cx="10239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88" y="4376737"/>
            <a:ext cx="10239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5" y="304799"/>
            <a:ext cx="2663824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1872607">
            <a:off x="2207402" y="4344153"/>
            <a:ext cx="764809" cy="1674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1025">
            <a:off x="580696" y="828362"/>
            <a:ext cx="1304685" cy="169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116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Stack Overflow &amp; More!!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74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start.me/p/EL84Km/cse-utopia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GitHub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1"/>
            <a:ext cx="3962400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0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3886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5105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Thank </a:t>
            </a:r>
            <a:r>
              <a:rPr lang="en-US" dirty="0" smtClean="0"/>
              <a:t>you, </a:t>
            </a:r>
            <a:r>
              <a:rPr lang="en-US" dirty="0" smtClean="0"/>
              <a:t>Dean Da Costa!!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16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800" y="1524000"/>
            <a:ext cx="7924800" cy="441960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  <a:p>
            <a:r>
              <a:rPr lang="en-US" dirty="0"/>
              <a:t>Thank you!</a:t>
            </a:r>
          </a:p>
          <a:p>
            <a:endParaRPr lang="en-US" dirty="0"/>
          </a:p>
          <a:p>
            <a:r>
              <a:rPr lang="en-US" dirty="0"/>
              <a:t>Contact me @</a:t>
            </a:r>
          </a:p>
          <a:p>
            <a:r>
              <a:rPr lang="en-US" dirty="0"/>
              <a:t>Trish Wyderka</a:t>
            </a:r>
          </a:p>
          <a:p>
            <a:r>
              <a:rPr lang="en-US" dirty="0">
                <a:hlinkClick r:id="rId2"/>
              </a:rPr>
              <a:t>trish@fideliscompanies.com</a:t>
            </a:r>
            <a:endParaRPr lang="en-US" dirty="0"/>
          </a:p>
          <a:p>
            <a:r>
              <a:rPr lang="en-US" dirty="0">
                <a:hlinkClick r:id="rId3"/>
              </a:rPr>
              <a:t>www.linkedin.com/in/trishwyderka/</a:t>
            </a:r>
            <a:endParaRPr lang="en-US" dirty="0"/>
          </a:p>
          <a:p>
            <a:r>
              <a:rPr lang="en-US" dirty="0"/>
              <a:t>Twitter: @</a:t>
            </a:r>
            <a:r>
              <a:rPr lang="en-US" dirty="0" err="1"/>
              <a:t>trishhasfun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8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564631" y="914400"/>
            <a:ext cx="3122169" cy="472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Using GitHub and Stack Overflow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Search for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Assess user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Find user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Use Boolean to find users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457403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63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85800" y="1524000"/>
            <a:ext cx="7543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algn="ctr"/>
            <a:r>
              <a:rPr lang="en-US" sz="3000" dirty="0" smtClean="0"/>
              <a:t>Website </a:t>
            </a:r>
            <a:r>
              <a:rPr lang="en-US" sz="3000" dirty="0"/>
              <a:t>and cloud-based service that helps developers store and manage their code, as well as track &amp; control changes to their </a:t>
            </a:r>
            <a:r>
              <a:rPr lang="en-US" sz="3000" dirty="0" smtClean="0"/>
              <a:t>code</a:t>
            </a:r>
            <a:endParaRPr lang="en-US" sz="3000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2971800" cy="305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2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</a:rPr>
              <a:t>GitHub Search Bar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8305800" cy="1752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location: (location of user)</a:t>
            </a:r>
          </a:p>
          <a:p>
            <a:r>
              <a:rPr lang="en-US" sz="1800" dirty="0" smtClean="0"/>
              <a:t>language: (primary language of user)</a:t>
            </a:r>
          </a:p>
          <a:p>
            <a:r>
              <a:rPr lang="en-US" sz="1800" dirty="0" smtClean="0"/>
              <a:t>followers: (# of followers)</a:t>
            </a:r>
          </a:p>
          <a:p>
            <a:r>
              <a:rPr lang="en-US" sz="1800" dirty="0" smtClean="0"/>
              <a:t>repos: (# of public repositories a user has)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4191000" cy="172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13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09" y="1905000"/>
            <a:ext cx="7594963" cy="429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72899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Example: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</a:rPr>
              <a:t>language:java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</a:rPr>
              <a:t>location:Dallas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 followers:10..* repos:10..*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0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0" y="685800"/>
            <a:ext cx="4495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Assessing a </a:t>
            </a:r>
            <a:r>
              <a:rPr lang="en-US" sz="2400" u="sng" dirty="0" err="1" smtClean="0"/>
              <a:t>GitHubs</a:t>
            </a:r>
            <a:r>
              <a:rPr lang="en-US" sz="2400" u="sng" dirty="0" smtClean="0"/>
              <a:t> User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Right click on photo – search for image which can take you to other pages associated with user (Twitter, homepage and more)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Username – run through </a:t>
            </a:r>
            <a:r>
              <a:rPr lang="en-US" dirty="0" smtClean="0">
                <a:hlinkClick r:id="rId2"/>
              </a:rPr>
              <a:t>https://www.namecheckr.com/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Location data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Personal or business websites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Organizations the user is associated with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8862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01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31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35" y="1352275"/>
            <a:ext cx="2209800" cy="179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1" y="3384777"/>
            <a:ext cx="4379700" cy="142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4" y="3610763"/>
            <a:ext cx="3886200" cy="95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3231">
            <a:off x="1581195" y="4075126"/>
            <a:ext cx="106045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4" y="5251478"/>
            <a:ext cx="3795776" cy="99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5451489"/>
            <a:ext cx="33528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4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40576"/>
            <a:ext cx="3581400" cy="550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0951" y="304800"/>
            <a:ext cx="4379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Dive down deeper  in a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user’s 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personal site via GitHub and what do you find…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47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GitHub Advanced Search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6248400"/>
            <a:ext cx="3843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https://github.com/search/advanced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63995"/>
            <a:ext cx="6629400" cy="425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7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577</TotalTime>
  <Words>518</Words>
  <Application>Microsoft Office PowerPoint</Application>
  <PresentationFormat>On-screen Show (4:3)</PresentationFormat>
  <Paragraphs>99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Paper</vt:lpstr>
      <vt:lpstr>GitHub &amp; Stack Overflow Recruiting</vt:lpstr>
      <vt:lpstr>Introduction…</vt:lpstr>
      <vt:lpstr>PowerPoint Presentation</vt:lpstr>
      <vt:lpstr>PowerPoint Presentation</vt:lpstr>
      <vt:lpstr>GitHub Search Bar</vt:lpstr>
      <vt:lpstr>PowerPoint Presentation</vt:lpstr>
      <vt:lpstr>PowerPoint Presentation</vt:lpstr>
      <vt:lpstr>     </vt:lpstr>
      <vt:lpstr>GitHub Advanced Search</vt:lpstr>
      <vt:lpstr>PowerPoint Presentation</vt:lpstr>
      <vt:lpstr>GitHub via Google X-Ray Search</vt:lpstr>
      <vt:lpstr>Octohunt - Find Developers on GitHub</vt:lpstr>
      <vt:lpstr>PowerPoint Presentation</vt:lpstr>
      <vt:lpstr>PowerPoint Presentation</vt:lpstr>
      <vt:lpstr>Assessing a Stack Overflow Profile</vt:lpstr>
      <vt:lpstr>PowerPoint Presentation</vt:lpstr>
      <vt:lpstr>PowerPoint Presentation</vt:lpstr>
      <vt:lpstr>Using Tags &amp; Synonyms to find talent</vt:lpstr>
      <vt:lpstr>PowerPoint Presentation</vt:lpstr>
      <vt:lpstr>GitHub via Google X-Ray Search</vt:lpstr>
      <vt:lpstr>PowerPoint Presentation</vt:lpstr>
      <vt:lpstr>Stack Overflow via X-ray Search</vt:lpstr>
      <vt:lpstr>PowerPoint Presentation</vt:lpstr>
      <vt:lpstr>Finding Contact Information for Users</vt:lpstr>
      <vt:lpstr>PowerPoint Presentation</vt:lpstr>
      <vt:lpstr>https://start.me/p/EL84Km/cse-utopia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GitHub &amp; Stack Overflow</dc:title>
  <dc:creator>Trish Wyderka</dc:creator>
  <cp:lastModifiedBy>James Roberts</cp:lastModifiedBy>
  <cp:revision>52</cp:revision>
  <dcterms:created xsi:type="dcterms:W3CDTF">2019-10-24T14:00:11Z</dcterms:created>
  <dcterms:modified xsi:type="dcterms:W3CDTF">2019-10-30T18:57:18Z</dcterms:modified>
</cp:coreProperties>
</file>