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  <p:sldMasterId id="2147483741" r:id="rId3"/>
  </p:sldMasterIdLst>
  <p:notesMasterIdLst>
    <p:notesMasterId r:id="rId33"/>
  </p:notesMasterIdLst>
  <p:sldIdLst>
    <p:sldId id="712" r:id="rId4"/>
    <p:sldId id="1312" r:id="rId5"/>
    <p:sldId id="1311" r:id="rId6"/>
    <p:sldId id="706" r:id="rId7"/>
    <p:sldId id="1326" r:id="rId8"/>
    <p:sldId id="1327" r:id="rId9"/>
    <p:sldId id="1316" r:id="rId10"/>
    <p:sldId id="1313" r:id="rId11"/>
    <p:sldId id="1321" r:id="rId12"/>
    <p:sldId id="1319" r:id="rId13"/>
    <p:sldId id="1317" r:id="rId14"/>
    <p:sldId id="1303" r:id="rId15"/>
    <p:sldId id="1318" r:id="rId16"/>
    <p:sldId id="1314" r:id="rId17"/>
    <p:sldId id="1315" r:id="rId18"/>
    <p:sldId id="1304" r:id="rId19"/>
    <p:sldId id="1305" r:id="rId20"/>
    <p:sldId id="1308" r:id="rId21"/>
    <p:sldId id="1307" r:id="rId22"/>
    <p:sldId id="1306" r:id="rId23"/>
    <p:sldId id="1310" r:id="rId24"/>
    <p:sldId id="1309" r:id="rId25"/>
    <p:sldId id="1322" r:id="rId26"/>
    <p:sldId id="1323" r:id="rId27"/>
    <p:sldId id="1329" r:id="rId28"/>
    <p:sldId id="1330" r:id="rId29"/>
    <p:sldId id="1332" r:id="rId30"/>
    <p:sldId id="1328" r:id="rId31"/>
    <p:sldId id="70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90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8FA66-ADB6-40DF-AABC-CDE2B1C684FF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78921-D6DA-4E25-B4B2-B6A84888F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0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08A37-FDAF-4B94-AC99-FF8F6A8DE9D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146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08A37-FDAF-4B94-AC99-FF8F6A8DE9D2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963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CD3433-0F1E-9C44-8B26-55995FA19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172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CD3433-0F1E-9C44-8B26-55995FA19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79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08A37-FDAF-4B94-AC99-FF8F6A8DE9D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283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6.em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6.e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4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6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6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797056" y="170127"/>
            <a:ext cx="9427029" cy="6679853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3" y="-44002"/>
            <a:ext cx="12293604" cy="69151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t="-92" r="-826" b="92"/>
          <a:stretch/>
        </p:blipFill>
        <p:spPr>
          <a:xfrm>
            <a:off x="0" y="-44002"/>
            <a:ext cx="12293600" cy="69151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431422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5211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0" y="2006600"/>
            <a:ext cx="12192000" cy="304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939422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62"/>
          <a:stretch/>
        </p:blipFill>
        <p:spPr>
          <a:xfrm>
            <a:off x="4089101" y="-811537"/>
            <a:ext cx="8102900" cy="766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621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47211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4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1"/>
            <a:ext cx="46736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7878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74"/>
          <a:stretch/>
        </p:blipFill>
        <p:spPr>
          <a:xfrm>
            <a:off x="0" y="0"/>
            <a:ext cx="12182493" cy="109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47" y="-50800"/>
            <a:ext cx="10972800" cy="1143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143003"/>
            <a:ext cx="10972800" cy="4983164"/>
          </a:xfrm>
        </p:spPr>
        <p:txBody>
          <a:bodyPr/>
          <a:lstStyle>
            <a:lvl1pPr marL="457131" indent="-457131">
              <a:buFont typeface="Wingdings" panose="05000000000000000000" pitchFamily="2" charset="2"/>
              <a:buChar char="§"/>
              <a:defRPr/>
            </a:lvl1pPr>
            <a:lvl2pPr marL="990454" indent="-380944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39744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74"/>
          <a:stretch/>
        </p:blipFill>
        <p:spPr>
          <a:xfrm>
            <a:off x="0" y="0"/>
            <a:ext cx="12182493" cy="109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47" y="-50800"/>
            <a:ext cx="10972800" cy="1143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1309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4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1"/>
            <a:ext cx="46736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7448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74"/>
          <a:stretch/>
        </p:blipFill>
        <p:spPr>
          <a:xfrm>
            <a:off x="0" y="0"/>
            <a:ext cx="12182493" cy="109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47" y="-50800"/>
            <a:ext cx="10972800" cy="1143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143003"/>
            <a:ext cx="10972800" cy="4983164"/>
          </a:xfrm>
        </p:spPr>
        <p:txBody>
          <a:bodyPr/>
          <a:lstStyle>
            <a:lvl1pPr marL="457131" indent="-457131">
              <a:buFont typeface="Wingdings" panose="05000000000000000000" pitchFamily="2" charset="2"/>
              <a:buChar char="§"/>
              <a:defRPr/>
            </a:lvl1pPr>
            <a:lvl2pPr marL="990454" indent="-380944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38921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74"/>
          <a:stretch/>
        </p:blipFill>
        <p:spPr>
          <a:xfrm>
            <a:off x="0" y="0"/>
            <a:ext cx="12182493" cy="109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47" y="-50800"/>
            <a:ext cx="10972800" cy="1143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9418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4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1"/>
            <a:ext cx="46736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6989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74"/>
          <a:stretch/>
        </p:blipFill>
        <p:spPr>
          <a:xfrm>
            <a:off x="0" y="0"/>
            <a:ext cx="12182493" cy="109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47" y="-50800"/>
            <a:ext cx="10972800" cy="1143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143003"/>
            <a:ext cx="10972800" cy="4983164"/>
          </a:xfrm>
        </p:spPr>
        <p:txBody>
          <a:bodyPr/>
          <a:lstStyle>
            <a:lvl1pPr marL="457131" indent="-457131">
              <a:buFont typeface="Wingdings" panose="05000000000000000000" pitchFamily="2" charset="2"/>
              <a:buChar char="§"/>
              <a:defRPr/>
            </a:lvl1pPr>
            <a:lvl2pPr marL="990454" indent="-380944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67819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74"/>
          <a:stretch/>
        </p:blipFill>
        <p:spPr>
          <a:xfrm>
            <a:off x="0" y="0"/>
            <a:ext cx="12182493" cy="109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47" y="-50800"/>
            <a:ext cx="10972800" cy="1143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762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498316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/>
            </a:lvl1pPr>
            <a:lvl2pPr marL="990575" indent="-380990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44" y="482601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5480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2915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1E74A5-CBAB-4B4C-BB9E-6CA8073FAA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64" y="482614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165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/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276" y="-25400"/>
            <a:ext cx="12171729" cy="688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76"/>
          <a:stretch/>
        </p:blipFill>
        <p:spPr>
          <a:xfrm>
            <a:off x="1625600" y="543019"/>
            <a:ext cx="10566400" cy="6340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44074"/>
          <a:stretch/>
        </p:blipFill>
        <p:spPr>
          <a:xfrm>
            <a:off x="7213600" y="3030759"/>
            <a:ext cx="4978400" cy="383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21" y="5548195"/>
            <a:ext cx="2689727" cy="9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38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" r="1133" b="14743"/>
          <a:stretch/>
        </p:blipFill>
        <p:spPr>
          <a:xfrm>
            <a:off x="0" y="-14892"/>
            <a:ext cx="12192000" cy="68982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-14895"/>
            <a:ext cx="12242017" cy="688778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4800" y="2264776"/>
            <a:ext cx="41656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5562603"/>
            <a:ext cx="2438400" cy="63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763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/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" r="1133" b="14743"/>
          <a:stretch/>
        </p:blipFill>
        <p:spPr>
          <a:xfrm>
            <a:off x="0" y="-14892"/>
            <a:ext cx="12192000" cy="68982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4800" y="2264776"/>
            <a:ext cx="41656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5562603"/>
            <a:ext cx="2438400" cy="63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688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76" y="0"/>
            <a:ext cx="12171729" cy="688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2"/>
          <a:stretch/>
        </p:blipFill>
        <p:spPr>
          <a:xfrm>
            <a:off x="-15434" y="0"/>
            <a:ext cx="782027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2" t="14445"/>
          <a:stretch/>
        </p:blipFill>
        <p:spPr>
          <a:xfrm>
            <a:off x="7823201" y="990600"/>
            <a:ext cx="4365875" cy="5867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21" y="5548195"/>
            <a:ext cx="2689727" cy="9101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04800" y="2264776"/>
            <a:ext cx="41656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15323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2F5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9" rIns="91431" bIns="45719" rtlCol="0" anchor="ctr"/>
          <a:lstStyle/>
          <a:p>
            <a:pPr algn="ctr" defTabSz="914264"/>
            <a:endParaRPr lang="en-US" sz="1867" dirty="0">
              <a:solidFill>
                <a:srgbClr val="132F5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00" y="838216"/>
            <a:ext cx="528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64219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/>
          <a:stretch/>
        </p:blipFill>
        <p:spPr>
          <a:xfrm>
            <a:off x="2641599" y="3"/>
            <a:ext cx="9550396" cy="6857996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143003"/>
            <a:ext cx="10972800" cy="498316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/>
            </a:lvl1pPr>
            <a:lvl2pPr marL="990575" indent="-380990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77486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9847BBF-E8B3-D94E-B4BD-492D6F52438D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62BD0-C994-C44A-9BAE-413C0031A84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0160014" y="72231"/>
            <a:ext cx="167866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@FISHDOGS</a:t>
            </a:r>
          </a:p>
        </p:txBody>
      </p:sp>
    </p:spTree>
    <p:extLst>
      <p:ext uri="{BB962C8B-B14F-4D97-AF65-F5344CB8AC3E}">
        <p14:creationId xmlns:p14="http://schemas.microsoft.com/office/powerpoint/2010/main" val="2708876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6400800" cy="609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498316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/>
            </a:lvl1pPr>
            <a:lvl2pPr marL="990575" indent="-380990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91779"/>
            <a:ext cx="6400800" cy="10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44" y="482601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6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/>
          <a:stretch/>
        </p:blipFill>
        <p:spPr>
          <a:xfrm>
            <a:off x="5892800" y="25400"/>
            <a:ext cx="6299200" cy="68580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498316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/>
            </a:lvl1pPr>
            <a:lvl2pPr marL="990575" indent="-380990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44" y="482601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87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/>
          <a:stretch/>
        </p:blipFill>
        <p:spPr>
          <a:xfrm>
            <a:off x="2641599" y="1"/>
            <a:ext cx="9550396" cy="6857996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8597" y="1143001"/>
            <a:ext cx="11213804" cy="498316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>
                <a:latin typeface="Gibson" panose="02000000000000000000" pitchFamily="50" charset="0"/>
              </a:defRPr>
            </a:lvl1pPr>
            <a:lvl2pPr marL="990575" indent="-380990">
              <a:buClr>
                <a:schemeClr val="accent6"/>
              </a:buClr>
              <a:buFont typeface="Arial" panose="020B0604020202020204" pitchFamily="34" charset="0"/>
              <a:buChar char="–"/>
              <a:defRPr>
                <a:latin typeface="Gibson" panose="02000000000000000000" pitchFamily="50" charset="0"/>
              </a:defRPr>
            </a:lvl2pPr>
            <a:lvl3pPr>
              <a:defRPr>
                <a:latin typeface="Gibson" panose="02000000000000000000" pitchFamily="50" charset="0"/>
              </a:defRPr>
            </a:lvl3pPr>
            <a:lvl4pPr>
              <a:defRPr>
                <a:latin typeface="Gibson" panose="02000000000000000000" pitchFamily="50" charset="0"/>
              </a:defRPr>
            </a:lvl4pPr>
            <a:lvl5pPr>
              <a:defRPr>
                <a:latin typeface="Gibson" panose="020000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8597" y="88373"/>
            <a:ext cx="11213804" cy="1054628"/>
          </a:xfrm>
        </p:spPr>
        <p:txBody>
          <a:bodyPr/>
          <a:lstStyle>
            <a:lvl1pPr>
              <a:defRPr b="1">
                <a:latin typeface="Gibson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44" y="482601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24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E1E2AE-266D-4B5E-9B2E-158004CCA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/>
          <a:stretch/>
        </p:blipFill>
        <p:spPr>
          <a:xfrm>
            <a:off x="2641599" y="1"/>
            <a:ext cx="9550396" cy="685799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9D0BBA3-AECC-479C-BD79-0ADB11811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8597" y="88373"/>
            <a:ext cx="11213804" cy="1054628"/>
          </a:xfrm>
        </p:spPr>
        <p:txBody>
          <a:bodyPr/>
          <a:lstStyle>
            <a:lvl1pPr>
              <a:defRPr b="1">
                <a:latin typeface="Gibson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44" y="482601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72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/>
          <a:stretch/>
        </p:blipFill>
        <p:spPr>
          <a:xfrm>
            <a:off x="2641599" y="1"/>
            <a:ext cx="9550396" cy="6857996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44" y="482601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93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/>
          <a:stretch/>
        </p:blipFill>
        <p:spPr>
          <a:xfrm>
            <a:off x="2641599" y="1"/>
            <a:ext cx="9550396" cy="6857996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4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44" y="482601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42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6864" y="3311483"/>
            <a:ext cx="3755136" cy="3546517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498316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/>
            </a:lvl1pPr>
            <a:lvl2pPr marL="990575" indent="-380990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7" r="38770" b="17967"/>
          <a:stretch/>
        </p:blipFill>
        <p:spPr>
          <a:xfrm>
            <a:off x="8839201" y="3632200"/>
            <a:ext cx="3352800" cy="3225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44" y="482601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40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6429" y="13148"/>
            <a:ext cx="9935571" cy="68471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1"/>
          <a:stretch/>
        </p:blipFill>
        <p:spPr>
          <a:xfrm>
            <a:off x="2651051" y="-44002"/>
            <a:ext cx="9540947" cy="6915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t="-92" r="-826" b="92"/>
          <a:stretch/>
        </p:blipFill>
        <p:spPr>
          <a:xfrm>
            <a:off x="0" y="-44002"/>
            <a:ext cx="12293600" cy="69151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431422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6" y="889001"/>
            <a:ext cx="3017529" cy="102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25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498316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>
                <a:solidFill>
                  <a:srgbClr val="021A32"/>
                </a:solidFill>
              </a:defRPr>
            </a:lvl1pPr>
            <a:lvl2pPr marL="990575" indent="-380990">
              <a:buClr>
                <a:schemeClr val="accent6"/>
              </a:buClr>
              <a:buFont typeface="Arial" panose="020B0604020202020204" pitchFamily="34" charset="0"/>
              <a:buChar char="–"/>
              <a:defRPr>
                <a:solidFill>
                  <a:srgbClr val="021A32"/>
                </a:solidFill>
              </a:defRPr>
            </a:lvl2pPr>
            <a:lvl3pPr>
              <a:defRPr>
                <a:solidFill>
                  <a:srgbClr val="021A32"/>
                </a:solidFill>
              </a:defRPr>
            </a:lvl3pPr>
            <a:lvl4pPr>
              <a:defRPr>
                <a:solidFill>
                  <a:srgbClr val="021A32"/>
                </a:solidFill>
              </a:defRPr>
            </a:lvl4pPr>
            <a:lvl5pPr>
              <a:defRPr>
                <a:solidFill>
                  <a:srgbClr val="021A3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745" b="16147"/>
          <a:stretch/>
        </p:blipFill>
        <p:spPr>
          <a:xfrm>
            <a:off x="8940800" y="3733801"/>
            <a:ext cx="3251200" cy="3165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44" y="482601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45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3610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4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46736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671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74"/>
          <a:stretch/>
        </p:blipFill>
        <p:spPr>
          <a:xfrm>
            <a:off x="0" y="0"/>
            <a:ext cx="12182493" cy="109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47" y="-50800"/>
            <a:ext cx="10972800" cy="1143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498316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/>
            </a:lvl1pPr>
            <a:lvl2pPr marL="990575" indent="-380990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55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74"/>
          <a:stretch/>
        </p:blipFill>
        <p:spPr>
          <a:xfrm>
            <a:off x="0" y="0"/>
            <a:ext cx="12182493" cy="109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47" y="-50800"/>
            <a:ext cx="10972800" cy="1143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51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4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46736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96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74"/>
          <a:stretch/>
        </p:blipFill>
        <p:spPr>
          <a:xfrm>
            <a:off x="0" y="0"/>
            <a:ext cx="12182493" cy="109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47" y="-50800"/>
            <a:ext cx="10972800" cy="1143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498316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/>
            </a:lvl1pPr>
            <a:lvl2pPr marL="990575" indent="-380990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6274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74"/>
          <a:stretch/>
        </p:blipFill>
        <p:spPr>
          <a:xfrm>
            <a:off x="0" y="0"/>
            <a:ext cx="12182493" cy="109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47" y="-50800"/>
            <a:ext cx="10972800" cy="1143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54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4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46736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76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74"/>
          <a:stretch/>
        </p:blipFill>
        <p:spPr>
          <a:xfrm>
            <a:off x="0" y="0"/>
            <a:ext cx="12182493" cy="109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47" y="-50800"/>
            <a:ext cx="10972800" cy="1143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498316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/>
            </a:lvl1pPr>
            <a:lvl2pPr marL="990575" indent="-380990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5800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94" r="13318" b="13455"/>
          <a:stretch/>
        </p:blipFill>
        <p:spPr>
          <a:xfrm>
            <a:off x="2256429" y="13148"/>
            <a:ext cx="9935571" cy="68471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/>
          <a:stretch/>
        </p:blipFill>
        <p:spPr>
          <a:xfrm>
            <a:off x="2361126" y="-124233"/>
            <a:ext cx="9830873" cy="69850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t="-92" r="-826" b="92"/>
          <a:stretch/>
        </p:blipFill>
        <p:spPr>
          <a:xfrm>
            <a:off x="0" y="-44002"/>
            <a:ext cx="12293600" cy="69151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431422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6" y="889001"/>
            <a:ext cx="3017529" cy="102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600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74"/>
          <a:stretch/>
        </p:blipFill>
        <p:spPr>
          <a:xfrm>
            <a:off x="0" y="0"/>
            <a:ext cx="12182493" cy="109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47" y="-50800"/>
            <a:ext cx="10972800" cy="1143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64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32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/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269" y="-25400"/>
            <a:ext cx="12171729" cy="688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76"/>
          <a:stretch/>
        </p:blipFill>
        <p:spPr>
          <a:xfrm>
            <a:off x="1625600" y="543008"/>
            <a:ext cx="10566400" cy="6340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44074"/>
          <a:stretch/>
        </p:blipFill>
        <p:spPr>
          <a:xfrm>
            <a:off x="7213600" y="3030759"/>
            <a:ext cx="4978400" cy="383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1" y="5548182"/>
            <a:ext cx="2689727" cy="9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54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10" y="-1"/>
            <a:ext cx="12165591" cy="6883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4895"/>
            <a:ext cx="12242017" cy="688778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4800" y="2264762"/>
            <a:ext cx="41656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5562601"/>
            <a:ext cx="2438400" cy="63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14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/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78" y="0"/>
            <a:ext cx="12183353" cy="68615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7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4800" y="2264762"/>
            <a:ext cx="41656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5562601"/>
            <a:ext cx="2438400" cy="63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483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68" y="0"/>
            <a:ext cx="12171729" cy="688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2"/>
          <a:stretch/>
        </p:blipFill>
        <p:spPr>
          <a:xfrm>
            <a:off x="-15434" y="0"/>
            <a:ext cx="782027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2" t="14445"/>
          <a:stretch/>
        </p:blipFill>
        <p:spPr>
          <a:xfrm>
            <a:off x="7823200" y="990600"/>
            <a:ext cx="4365875" cy="5867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1" y="5548182"/>
            <a:ext cx="2689727" cy="9101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04800" y="2264762"/>
            <a:ext cx="41656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38859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90005" y="6082749"/>
            <a:ext cx="2531111" cy="7752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977555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co_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/>
          <p:cNvSpPr/>
          <p:nvPr userDrawn="1"/>
        </p:nvSpPr>
        <p:spPr>
          <a:xfrm>
            <a:off x="10428333" y="0"/>
            <a:ext cx="1286932" cy="914400"/>
          </a:xfrm>
          <a:prstGeom prst="parallelogram">
            <a:avLst>
              <a:gd name="adj" fmla="val 4461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arallelogram 7"/>
          <p:cNvSpPr/>
          <p:nvPr userDrawn="1"/>
        </p:nvSpPr>
        <p:spPr>
          <a:xfrm>
            <a:off x="-11300" y="0"/>
            <a:ext cx="11390501" cy="1143000"/>
          </a:xfrm>
          <a:custGeom>
            <a:avLst/>
            <a:gdLst>
              <a:gd name="connsiteX0" fmla="*/ 0 w 9067800"/>
              <a:gd name="connsiteY0" fmla="*/ 1143000 h 1143000"/>
              <a:gd name="connsiteX1" fmla="*/ 498862 w 9067800"/>
              <a:gd name="connsiteY1" fmla="*/ 0 h 1143000"/>
              <a:gd name="connsiteX2" fmla="*/ 9067800 w 9067800"/>
              <a:gd name="connsiteY2" fmla="*/ 0 h 1143000"/>
              <a:gd name="connsiteX3" fmla="*/ 8568938 w 9067800"/>
              <a:gd name="connsiteY3" fmla="*/ 1143000 h 1143000"/>
              <a:gd name="connsiteX4" fmla="*/ 0 w 9067800"/>
              <a:gd name="connsiteY4" fmla="*/ 1143000 h 1143000"/>
              <a:gd name="connsiteX0" fmla="*/ 6105 w 8568938"/>
              <a:gd name="connsiteY0" fmla="*/ 1129352 h 1143000"/>
              <a:gd name="connsiteX1" fmla="*/ 0 w 8568938"/>
              <a:gd name="connsiteY1" fmla="*/ 0 h 1143000"/>
              <a:gd name="connsiteX2" fmla="*/ 8568938 w 8568938"/>
              <a:gd name="connsiteY2" fmla="*/ 0 h 1143000"/>
              <a:gd name="connsiteX3" fmla="*/ 8070076 w 8568938"/>
              <a:gd name="connsiteY3" fmla="*/ 1143000 h 1143000"/>
              <a:gd name="connsiteX4" fmla="*/ 6105 w 8568938"/>
              <a:gd name="connsiteY4" fmla="*/ 1129352 h 1143000"/>
              <a:gd name="connsiteX0" fmla="*/ 6105 w 8568938"/>
              <a:gd name="connsiteY0" fmla="*/ 1143000 h 1143000"/>
              <a:gd name="connsiteX1" fmla="*/ 0 w 8568938"/>
              <a:gd name="connsiteY1" fmla="*/ 0 h 1143000"/>
              <a:gd name="connsiteX2" fmla="*/ 8568938 w 8568938"/>
              <a:gd name="connsiteY2" fmla="*/ 0 h 1143000"/>
              <a:gd name="connsiteX3" fmla="*/ 8070076 w 8568938"/>
              <a:gd name="connsiteY3" fmla="*/ 1143000 h 1143000"/>
              <a:gd name="connsiteX4" fmla="*/ 6105 w 8568938"/>
              <a:gd name="connsiteY4" fmla="*/ 1143000 h 1143000"/>
              <a:gd name="connsiteX0" fmla="*/ 26577 w 8568938"/>
              <a:gd name="connsiteY0" fmla="*/ 1143000 h 1143000"/>
              <a:gd name="connsiteX1" fmla="*/ 0 w 8568938"/>
              <a:gd name="connsiteY1" fmla="*/ 0 h 1143000"/>
              <a:gd name="connsiteX2" fmla="*/ 8568938 w 8568938"/>
              <a:gd name="connsiteY2" fmla="*/ 0 h 1143000"/>
              <a:gd name="connsiteX3" fmla="*/ 8070076 w 8568938"/>
              <a:gd name="connsiteY3" fmla="*/ 1143000 h 1143000"/>
              <a:gd name="connsiteX4" fmla="*/ 26577 w 8568938"/>
              <a:gd name="connsiteY4" fmla="*/ 1143000 h 1143000"/>
              <a:gd name="connsiteX0" fmla="*/ 6106 w 8548467"/>
              <a:gd name="connsiteY0" fmla="*/ 1143000 h 1143000"/>
              <a:gd name="connsiteX1" fmla="*/ 0 w 8548467"/>
              <a:gd name="connsiteY1" fmla="*/ 0 h 1143000"/>
              <a:gd name="connsiteX2" fmla="*/ 8548467 w 8548467"/>
              <a:gd name="connsiteY2" fmla="*/ 0 h 1143000"/>
              <a:gd name="connsiteX3" fmla="*/ 8049605 w 8548467"/>
              <a:gd name="connsiteY3" fmla="*/ 1143000 h 1143000"/>
              <a:gd name="connsiteX4" fmla="*/ 6106 w 8548467"/>
              <a:gd name="connsiteY4" fmla="*/ 1143000 h 1143000"/>
              <a:gd name="connsiteX0" fmla="*/ 241 w 8542602"/>
              <a:gd name="connsiteY0" fmla="*/ 1143000 h 1143000"/>
              <a:gd name="connsiteX1" fmla="*/ 7783 w 8542602"/>
              <a:gd name="connsiteY1" fmla="*/ 0 h 1143000"/>
              <a:gd name="connsiteX2" fmla="*/ 8542602 w 8542602"/>
              <a:gd name="connsiteY2" fmla="*/ 0 h 1143000"/>
              <a:gd name="connsiteX3" fmla="*/ 8043740 w 8542602"/>
              <a:gd name="connsiteY3" fmla="*/ 1143000 h 1143000"/>
              <a:gd name="connsiteX4" fmla="*/ 241 w 8542602"/>
              <a:gd name="connsiteY4" fmla="*/ 1143000 h 1143000"/>
              <a:gd name="connsiteX0" fmla="*/ 515 w 8542876"/>
              <a:gd name="connsiteY0" fmla="*/ 1143000 h 1143000"/>
              <a:gd name="connsiteX1" fmla="*/ 1233 w 8542876"/>
              <a:gd name="connsiteY1" fmla="*/ 0 h 1143000"/>
              <a:gd name="connsiteX2" fmla="*/ 8542876 w 8542876"/>
              <a:gd name="connsiteY2" fmla="*/ 0 h 1143000"/>
              <a:gd name="connsiteX3" fmla="*/ 8044014 w 8542876"/>
              <a:gd name="connsiteY3" fmla="*/ 1143000 h 1143000"/>
              <a:gd name="connsiteX4" fmla="*/ 515 w 8542876"/>
              <a:gd name="connsiteY4" fmla="*/ 1143000 h 1143000"/>
              <a:gd name="connsiteX0" fmla="*/ 241 w 8542602"/>
              <a:gd name="connsiteY0" fmla="*/ 1143000 h 1143000"/>
              <a:gd name="connsiteX1" fmla="*/ 7783 w 8542602"/>
              <a:gd name="connsiteY1" fmla="*/ 0 h 1143000"/>
              <a:gd name="connsiteX2" fmla="*/ 8542602 w 8542602"/>
              <a:gd name="connsiteY2" fmla="*/ 0 h 1143000"/>
              <a:gd name="connsiteX3" fmla="*/ 8043740 w 8542602"/>
              <a:gd name="connsiteY3" fmla="*/ 1143000 h 1143000"/>
              <a:gd name="connsiteX4" fmla="*/ 241 w 8542602"/>
              <a:gd name="connsiteY4" fmla="*/ 1143000 h 1143000"/>
              <a:gd name="connsiteX0" fmla="*/ 515 w 8542876"/>
              <a:gd name="connsiteY0" fmla="*/ 1143000 h 1143000"/>
              <a:gd name="connsiteX1" fmla="*/ 1233 w 8542876"/>
              <a:gd name="connsiteY1" fmla="*/ 0 h 1143000"/>
              <a:gd name="connsiteX2" fmla="*/ 8542876 w 8542876"/>
              <a:gd name="connsiteY2" fmla="*/ 0 h 1143000"/>
              <a:gd name="connsiteX3" fmla="*/ 8044014 w 8542876"/>
              <a:gd name="connsiteY3" fmla="*/ 1143000 h 1143000"/>
              <a:gd name="connsiteX4" fmla="*/ 515 w 8542876"/>
              <a:gd name="connsiteY4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876" h="1143000">
                <a:moveTo>
                  <a:pt x="515" y="1143000"/>
                </a:moveTo>
                <a:cubicBezTo>
                  <a:pt x="-1520" y="762000"/>
                  <a:pt x="3268" y="381000"/>
                  <a:pt x="1233" y="0"/>
                </a:cubicBezTo>
                <a:lnTo>
                  <a:pt x="8542876" y="0"/>
                </a:lnTo>
                <a:lnTo>
                  <a:pt x="8044014" y="1143000"/>
                </a:lnTo>
                <a:lnTo>
                  <a:pt x="515" y="1143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Parallelogram 9"/>
          <p:cNvSpPr/>
          <p:nvPr userDrawn="1"/>
        </p:nvSpPr>
        <p:spPr>
          <a:xfrm>
            <a:off x="10397070" y="0"/>
            <a:ext cx="1286932" cy="914400"/>
          </a:xfrm>
          <a:prstGeom prst="parallelogram">
            <a:avLst>
              <a:gd name="adj" fmla="val 44611"/>
            </a:avLst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3680"/>
            <a:ext cx="9753600" cy="78835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09602" y="1334561"/>
            <a:ext cx="10968567" cy="43383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>
          <a:xfrm>
            <a:off x="8065167" y="6241523"/>
            <a:ext cx="3668181" cy="297391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901E85F3-FAEF-0A4E-99E8-7294DF3123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_Watermark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3681"/>
            <a:ext cx="6400800" cy="78835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09601" y="1022035"/>
            <a:ext cx="6400800" cy="50272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39684" y="6538705"/>
            <a:ext cx="3668181" cy="2973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+mn-lt"/>
                <a:cs typeface="Arial Narrow"/>
              </a:defRPr>
            </a:lvl1pPr>
          </a:lstStyle>
          <a:p>
            <a:fld id="{901E85F3-FAEF-0A4E-99E8-7294DF31233A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32030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co_Logo_Top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/>
          <p:cNvSpPr/>
          <p:nvPr/>
        </p:nvSpPr>
        <p:spPr>
          <a:xfrm>
            <a:off x="7142479" y="0"/>
            <a:ext cx="5069467" cy="1340171"/>
          </a:xfrm>
          <a:custGeom>
            <a:avLst/>
            <a:gdLst>
              <a:gd name="connsiteX0" fmla="*/ 0 w 4396740"/>
              <a:gd name="connsiteY0" fmla="*/ 1334561 h 1334561"/>
              <a:gd name="connsiteX1" fmla="*/ 582469 w 4396740"/>
              <a:gd name="connsiteY1" fmla="*/ 0 h 1334561"/>
              <a:gd name="connsiteX2" fmla="*/ 4396740 w 4396740"/>
              <a:gd name="connsiteY2" fmla="*/ 0 h 1334561"/>
              <a:gd name="connsiteX3" fmla="*/ 3814271 w 4396740"/>
              <a:gd name="connsiteY3" fmla="*/ 1334561 h 1334561"/>
              <a:gd name="connsiteX4" fmla="*/ 0 w 4396740"/>
              <a:gd name="connsiteY4" fmla="*/ 1334561 h 1334561"/>
              <a:gd name="connsiteX0" fmla="*/ 0 w 3814271"/>
              <a:gd name="connsiteY0" fmla="*/ 1334561 h 1334561"/>
              <a:gd name="connsiteX1" fmla="*/ 582469 w 3814271"/>
              <a:gd name="connsiteY1" fmla="*/ 0 h 1334561"/>
              <a:gd name="connsiteX2" fmla="*/ 3802100 w 3814271"/>
              <a:gd name="connsiteY2" fmla="*/ 0 h 1334561"/>
              <a:gd name="connsiteX3" fmla="*/ 3814271 w 3814271"/>
              <a:gd name="connsiteY3" fmla="*/ 1334561 h 1334561"/>
              <a:gd name="connsiteX4" fmla="*/ 0 w 3814271"/>
              <a:gd name="connsiteY4" fmla="*/ 1334561 h 1334561"/>
              <a:gd name="connsiteX0" fmla="*/ 0 w 3802100"/>
              <a:gd name="connsiteY0" fmla="*/ 1334561 h 1340171"/>
              <a:gd name="connsiteX1" fmla="*/ 582469 w 3802100"/>
              <a:gd name="connsiteY1" fmla="*/ 0 h 1340171"/>
              <a:gd name="connsiteX2" fmla="*/ 3802100 w 3802100"/>
              <a:gd name="connsiteY2" fmla="*/ 0 h 1340171"/>
              <a:gd name="connsiteX3" fmla="*/ 3780612 w 3802100"/>
              <a:gd name="connsiteY3" fmla="*/ 1340171 h 1340171"/>
              <a:gd name="connsiteX4" fmla="*/ 0 w 3802100"/>
              <a:gd name="connsiteY4" fmla="*/ 1334561 h 1340171"/>
              <a:gd name="connsiteX0" fmla="*/ 0 w 3802100"/>
              <a:gd name="connsiteY0" fmla="*/ 1334561 h 1340171"/>
              <a:gd name="connsiteX1" fmla="*/ 582469 w 3802100"/>
              <a:gd name="connsiteY1" fmla="*/ 0 h 1340171"/>
              <a:gd name="connsiteX2" fmla="*/ 3802100 w 3802100"/>
              <a:gd name="connsiteY2" fmla="*/ 0 h 1340171"/>
              <a:gd name="connsiteX3" fmla="*/ 3790848 w 3802100"/>
              <a:gd name="connsiteY3" fmla="*/ 1340171 h 1340171"/>
              <a:gd name="connsiteX4" fmla="*/ 0 w 3802100"/>
              <a:gd name="connsiteY4" fmla="*/ 1334561 h 1340171"/>
              <a:gd name="connsiteX0" fmla="*/ 0 w 3802100"/>
              <a:gd name="connsiteY0" fmla="*/ 1334561 h 1340171"/>
              <a:gd name="connsiteX1" fmla="*/ 582469 w 3802100"/>
              <a:gd name="connsiteY1" fmla="*/ 0 h 1340171"/>
              <a:gd name="connsiteX2" fmla="*/ 3802100 w 3802100"/>
              <a:gd name="connsiteY2" fmla="*/ 0 h 1340171"/>
              <a:gd name="connsiteX3" fmla="*/ 3794260 w 3802100"/>
              <a:gd name="connsiteY3" fmla="*/ 1340171 h 1340171"/>
              <a:gd name="connsiteX4" fmla="*/ 0 w 3802100"/>
              <a:gd name="connsiteY4" fmla="*/ 1334561 h 134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2100" h="1340171">
                <a:moveTo>
                  <a:pt x="0" y="1334561"/>
                </a:moveTo>
                <a:lnTo>
                  <a:pt x="582469" y="0"/>
                </a:lnTo>
                <a:lnTo>
                  <a:pt x="3802100" y="0"/>
                </a:lnTo>
                <a:cubicBezTo>
                  <a:pt x="3798349" y="446724"/>
                  <a:pt x="3798011" y="893447"/>
                  <a:pt x="3794260" y="1340171"/>
                </a:cubicBezTo>
                <a:lnTo>
                  <a:pt x="0" y="1334561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002D56"/>
              </a:solidFill>
            </a:endParaRPr>
          </a:p>
        </p:txBody>
      </p:sp>
      <p:sp>
        <p:nvSpPr>
          <p:cNvPr id="12" name="Parallelogram 7"/>
          <p:cNvSpPr/>
          <p:nvPr/>
        </p:nvSpPr>
        <p:spPr>
          <a:xfrm>
            <a:off x="-10786" y="0"/>
            <a:ext cx="9400772" cy="1143000"/>
          </a:xfrm>
          <a:custGeom>
            <a:avLst/>
            <a:gdLst>
              <a:gd name="connsiteX0" fmla="*/ 0 w 9067800"/>
              <a:gd name="connsiteY0" fmla="*/ 1143000 h 1143000"/>
              <a:gd name="connsiteX1" fmla="*/ 498862 w 9067800"/>
              <a:gd name="connsiteY1" fmla="*/ 0 h 1143000"/>
              <a:gd name="connsiteX2" fmla="*/ 9067800 w 9067800"/>
              <a:gd name="connsiteY2" fmla="*/ 0 h 1143000"/>
              <a:gd name="connsiteX3" fmla="*/ 8568938 w 9067800"/>
              <a:gd name="connsiteY3" fmla="*/ 1143000 h 1143000"/>
              <a:gd name="connsiteX4" fmla="*/ 0 w 9067800"/>
              <a:gd name="connsiteY4" fmla="*/ 1143000 h 1143000"/>
              <a:gd name="connsiteX0" fmla="*/ 17973 w 8568938"/>
              <a:gd name="connsiteY0" fmla="*/ 1135049 h 1143000"/>
              <a:gd name="connsiteX1" fmla="*/ 0 w 8568938"/>
              <a:gd name="connsiteY1" fmla="*/ 0 h 1143000"/>
              <a:gd name="connsiteX2" fmla="*/ 8568938 w 8568938"/>
              <a:gd name="connsiteY2" fmla="*/ 0 h 1143000"/>
              <a:gd name="connsiteX3" fmla="*/ 8070076 w 8568938"/>
              <a:gd name="connsiteY3" fmla="*/ 1143000 h 1143000"/>
              <a:gd name="connsiteX4" fmla="*/ 17973 w 8568938"/>
              <a:gd name="connsiteY4" fmla="*/ 1135049 h 1143000"/>
              <a:gd name="connsiteX0" fmla="*/ 0 w 8550965"/>
              <a:gd name="connsiteY0" fmla="*/ 1135049 h 1143000"/>
              <a:gd name="connsiteX1" fmla="*/ 5881 w 8550965"/>
              <a:gd name="connsiteY1" fmla="*/ 0 h 1143000"/>
              <a:gd name="connsiteX2" fmla="*/ 8550965 w 8550965"/>
              <a:gd name="connsiteY2" fmla="*/ 0 h 1143000"/>
              <a:gd name="connsiteX3" fmla="*/ 8052103 w 8550965"/>
              <a:gd name="connsiteY3" fmla="*/ 1143000 h 1143000"/>
              <a:gd name="connsiteX4" fmla="*/ 0 w 8550965"/>
              <a:gd name="connsiteY4" fmla="*/ 1135049 h 1143000"/>
              <a:gd name="connsiteX0" fmla="*/ 0 w 8550965"/>
              <a:gd name="connsiteY0" fmla="*/ 1145681 h 1145681"/>
              <a:gd name="connsiteX1" fmla="*/ 5881 w 8550965"/>
              <a:gd name="connsiteY1" fmla="*/ 0 h 1145681"/>
              <a:gd name="connsiteX2" fmla="*/ 8550965 w 8550965"/>
              <a:gd name="connsiteY2" fmla="*/ 0 h 1145681"/>
              <a:gd name="connsiteX3" fmla="*/ 8052103 w 8550965"/>
              <a:gd name="connsiteY3" fmla="*/ 1143000 h 1145681"/>
              <a:gd name="connsiteX4" fmla="*/ 0 w 8550965"/>
              <a:gd name="connsiteY4" fmla="*/ 1145681 h 1145681"/>
              <a:gd name="connsiteX0" fmla="*/ 0 w 8550965"/>
              <a:gd name="connsiteY0" fmla="*/ 1145681 h 1145681"/>
              <a:gd name="connsiteX1" fmla="*/ 5881 w 8550965"/>
              <a:gd name="connsiteY1" fmla="*/ 0 h 1145681"/>
              <a:gd name="connsiteX2" fmla="*/ 8550965 w 8550965"/>
              <a:gd name="connsiteY2" fmla="*/ 0 h 1145681"/>
              <a:gd name="connsiteX3" fmla="*/ 8052103 w 8550965"/>
              <a:gd name="connsiteY3" fmla="*/ 1143000 h 1145681"/>
              <a:gd name="connsiteX4" fmla="*/ 0 w 8550965"/>
              <a:gd name="connsiteY4" fmla="*/ 1145681 h 1145681"/>
              <a:gd name="connsiteX0" fmla="*/ 9074 w 8545290"/>
              <a:gd name="connsiteY0" fmla="*/ 1145681 h 1145681"/>
              <a:gd name="connsiteX1" fmla="*/ 206 w 8545290"/>
              <a:gd name="connsiteY1" fmla="*/ 0 h 1145681"/>
              <a:gd name="connsiteX2" fmla="*/ 8545290 w 8545290"/>
              <a:gd name="connsiteY2" fmla="*/ 0 h 1145681"/>
              <a:gd name="connsiteX3" fmla="*/ 8046428 w 8545290"/>
              <a:gd name="connsiteY3" fmla="*/ 1143000 h 1145681"/>
              <a:gd name="connsiteX4" fmla="*/ 9074 w 8545290"/>
              <a:gd name="connsiteY4" fmla="*/ 1145681 h 1145681"/>
              <a:gd name="connsiteX0" fmla="*/ 1928 w 8545518"/>
              <a:gd name="connsiteY0" fmla="*/ 1145681 h 1145681"/>
              <a:gd name="connsiteX1" fmla="*/ 434 w 8545518"/>
              <a:gd name="connsiteY1" fmla="*/ 0 h 1145681"/>
              <a:gd name="connsiteX2" fmla="*/ 8545518 w 8545518"/>
              <a:gd name="connsiteY2" fmla="*/ 0 h 1145681"/>
              <a:gd name="connsiteX3" fmla="*/ 8046656 w 8545518"/>
              <a:gd name="connsiteY3" fmla="*/ 1143000 h 1145681"/>
              <a:gd name="connsiteX4" fmla="*/ 1928 w 8545518"/>
              <a:gd name="connsiteY4" fmla="*/ 1145681 h 1145681"/>
              <a:gd name="connsiteX0" fmla="*/ 1928 w 8545518"/>
              <a:gd name="connsiteY0" fmla="*/ 1145681 h 1145681"/>
              <a:gd name="connsiteX1" fmla="*/ 434 w 8545518"/>
              <a:gd name="connsiteY1" fmla="*/ 0 h 1145681"/>
              <a:gd name="connsiteX2" fmla="*/ 8545518 w 8545518"/>
              <a:gd name="connsiteY2" fmla="*/ 0 h 1145681"/>
              <a:gd name="connsiteX3" fmla="*/ 8046656 w 8545518"/>
              <a:gd name="connsiteY3" fmla="*/ 1143000 h 1145681"/>
              <a:gd name="connsiteX4" fmla="*/ 1928 w 8545518"/>
              <a:gd name="connsiteY4" fmla="*/ 1145681 h 1145681"/>
              <a:gd name="connsiteX0" fmla="*/ 1928 w 8545518"/>
              <a:gd name="connsiteY0" fmla="*/ 1139331 h 1143000"/>
              <a:gd name="connsiteX1" fmla="*/ 434 w 8545518"/>
              <a:gd name="connsiteY1" fmla="*/ 0 h 1143000"/>
              <a:gd name="connsiteX2" fmla="*/ 8545518 w 8545518"/>
              <a:gd name="connsiteY2" fmla="*/ 0 h 1143000"/>
              <a:gd name="connsiteX3" fmla="*/ 8046656 w 8545518"/>
              <a:gd name="connsiteY3" fmla="*/ 1143000 h 1143000"/>
              <a:gd name="connsiteX4" fmla="*/ 1928 w 8545518"/>
              <a:gd name="connsiteY4" fmla="*/ 1139331 h 1143000"/>
              <a:gd name="connsiteX0" fmla="*/ 1928 w 8545518"/>
              <a:gd name="connsiteY0" fmla="*/ 1145681 h 1145681"/>
              <a:gd name="connsiteX1" fmla="*/ 434 w 8545518"/>
              <a:gd name="connsiteY1" fmla="*/ 0 h 1145681"/>
              <a:gd name="connsiteX2" fmla="*/ 8545518 w 8545518"/>
              <a:gd name="connsiteY2" fmla="*/ 0 h 1145681"/>
              <a:gd name="connsiteX3" fmla="*/ 8046656 w 8545518"/>
              <a:gd name="connsiteY3" fmla="*/ 1143000 h 1145681"/>
              <a:gd name="connsiteX4" fmla="*/ 1928 w 8545518"/>
              <a:gd name="connsiteY4" fmla="*/ 1145681 h 1145681"/>
              <a:gd name="connsiteX0" fmla="*/ 8066 w 8545306"/>
              <a:gd name="connsiteY0" fmla="*/ 1158381 h 1158381"/>
              <a:gd name="connsiteX1" fmla="*/ 222 w 8545306"/>
              <a:gd name="connsiteY1" fmla="*/ 0 h 1158381"/>
              <a:gd name="connsiteX2" fmla="*/ 8545306 w 8545306"/>
              <a:gd name="connsiteY2" fmla="*/ 0 h 1158381"/>
              <a:gd name="connsiteX3" fmla="*/ 8046444 w 8545306"/>
              <a:gd name="connsiteY3" fmla="*/ 1143000 h 1158381"/>
              <a:gd name="connsiteX4" fmla="*/ 8066 w 8545306"/>
              <a:gd name="connsiteY4" fmla="*/ 1158381 h 1158381"/>
              <a:gd name="connsiteX0" fmla="*/ 8066 w 8545306"/>
              <a:gd name="connsiteY0" fmla="*/ 1177431 h 1177431"/>
              <a:gd name="connsiteX1" fmla="*/ 222 w 8545306"/>
              <a:gd name="connsiteY1" fmla="*/ 0 h 1177431"/>
              <a:gd name="connsiteX2" fmla="*/ 8545306 w 8545306"/>
              <a:gd name="connsiteY2" fmla="*/ 0 h 1177431"/>
              <a:gd name="connsiteX3" fmla="*/ 8046444 w 8545306"/>
              <a:gd name="connsiteY3" fmla="*/ 1143000 h 1177431"/>
              <a:gd name="connsiteX4" fmla="*/ 8066 w 8545306"/>
              <a:gd name="connsiteY4" fmla="*/ 1177431 h 1177431"/>
              <a:gd name="connsiteX0" fmla="*/ 8066 w 8545306"/>
              <a:gd name="connsiteY0" fmla="*/ 1177431 h 1177431"/>
              <a:gd name="connsiteX1" fmla="*/ 222 w 8545306"/>
              <a:gd name="connsiteY1" fmla="*/ 0 h 1177431"/>
              <a:gd name="connsiteX2" fmla="*/ 8545306 w 8545306"/>
              <a:gd name="connsiteY2" fmla="*/ 0 h 1177431"/>
              <a:gd name="connsiteX3" fmla="*/ 8046444 w 8545306"/>
              <a:gd name="connsiteY3" fmla="*/ 1143000 h 1177431"/>
              <a:gd name="connsiteX4" fmla="*/ 8066 w 8545306"/>
              <a:gd name="connsiteY4" fmla="*/ 1177431 h 1177431"/>
              <a:gd name="connsiteX0" fmla="*/ 8066 w 8545306"/>
              <a:gd name="connsiteY0" fmla="*/ 1158381 h 1158381"/>
              <a:gd name="connsiteX1" fmla="*/ 222 w 8545306"/>
              <a:gd name="connsiteY1" fmla="*/ 0 h 1158381"/>
              <a:gd name="connsiteX2" fmla="*/ 8545306 w 8545306"/>
              <a:gd name="connsiteY2" fmla="*/ 0 h 1158381"/>
              <a:gd name="connsiteX3" fmla="*/ 8046444 w 8545306"/>
              <a:gd name="connsiteY3" fmla="*/ 1143000 h 1158381"/>
              <a:gd name="connsiteX4" fmla="*/ 8066 w 8545306"/>
              <a:gd name="connsiteY4" fmla="*/ 1158381 h 1158381"/>
              <a:gd name="connsiteX0" fmla="*/ 8066 w 8545306"/>
              <a:gd name="connsiteY0" fmla="*/ 1152031 h 1152031"/>
              <a:gd name="connsiteX1" fmla="*/ 222 w 8545306"/>
              <a:gd name="connsiteY1" fmla="*/ 0 h 1152031"/>
              <a:gd name="connsiteX2" fmla="*/ 8545306 w 8545306"/>
              <a:gd name="connsiteY2" fmla="*/ 0 h 1152031"/>
              <a:gd name="connsiteX3" fmla="*/ 8046444 w 8545306"/>
              <a:gd name="connsiteY3" fmla="*/ 1143000 h 1152031"/>
              <a:gd name="connsiteX4" fmla="*/ 8066 w 8545306"/>
              <a:gd name="connsiteY4" fmla="*/ 1152031 h 1152031"/>
              <a:gd name="connsiteX0" fmla="*/ 8066 w 8545306"/>
              <a:gd name="connsiteY0" fmla="*/ 1145681 h 1145681"/>
              <a:gd name="connsiteX1" fmla="*/ 222 w 8545306"/>
              <a:gd name="connsiteY1" fmla="*/ 0 h 1145681"/>
              <a:gd name="connsiteX2" fmla="*/ 8545306 w 8545306"/>
              <a:gd name="connsiteY2" fmla="*/ 0 h 1145681"/>
              <a:gd name="connsiteX3" fmla="*/ 8046444 w 8545306"/>
              <a:gd name="connsiteY3" fmla="*/ 1143000 h 1145681"/>
              <a:gd name="connsiteX4" fmla="*/ 8066 w 8545306"/>
              <a:gd name="connsiteY4" fmla="*/ 1145681 h 1145681"/>
              <a:gd name="connsiteX0" fmla="*/ 0 w 8537240"/>
              <a:gd name="connsiteY0" fmla="*/ 1145681 h 1145681"/>
              <a:gd name="connsiteX1" fmla="*/ 1510855 w 8537240"/>
              <a:gd name="connsiteY1" fmla="*/ 0 h 1145681"/>
              <a:gd name="connsiteX2" fmla="*/ 8537240 w 8537240"/>
              <a:gd name="connsiteY2" fmla="*/ 0 h 1145681"/>
              <a:gd name="connsiteX3" fmla="*/ 8038378 w 8537240"/>
              <a:gd name="connsiteY3" fmla="*/ 1143000 h 1145681"/>
              <a:gd name="connsiteX4" fmla="*/ 0 w 8537240"/>
              <a:gd name="connsiteY4" fmla="*/ 1145681 h 1145681"/>
              <a:gd name="connsiteX0" fmla="*/ 0 w 7066248"/>
              <a:gd name="connsiteY0" fmla="*/ 1145681 h 1145681"/>
              <a:gd name="connsiteX1" fmla="*/ 39863 w 7066248"/>
              <a:gd name="connsiteY1" fmla="*/ 0 h 1145681"/>
              <a:gd name="connsiteX2" fmla="*/ 7066248 w 7066248"/>
              <a:gd name="connsiteY2" fmla="*/ 0 h 1145681"/>
              <a:gd name="connsiteX3" fmla="*/ 6567386 w 7066248"/>
              <a:gd name="connsiteY3" fmla="*/ 1143000 h 1145681"/>
              <a:gd name="connsiteX4" fmla="*/ 0 w 7066248"/>
              <a:gd name="connsiteY4" fmla="*/ 1145681 h 1145681"/>
              <a:gd name="connsiteX0" fmla="*/ 0 w 7034443"/>
              <a:gd name="connsiteY0" fmla="*/ 1145681 h 1145681"/>
              <a:gd name="connsiteX1" fmla="*/ 8058 w 7034443"/>
              <a:gd name="connsiteY1" fmla="*/ 0 h 1145681"/>
              <a:gd name="connsiteX2" fmla="*/ 7034443 w 7034443"/>
              <a:gd name="connsiteY2" fmla="*/ 0 h 1145681"/>
              <a:gd name="connsiteX3" fmla="*/ 6535581 w 7034443"/>
              <a:gd name="connsiteY3" fmla="*/ 1143000 h 1145681"/>
              <a:gd name="connsiteX4" fmla="*/ 0 w 7034443"/>
              <a:gd name="connsiteY4" fmla="*/ 1145681 h 1145681"/>
              <a:gd name="connsiteX0" fmla="*/ 0 w 7042394"/>
              <a:gd name="connsiteY0" fmla="*/ 1137729 h 1143000"/>
              <a:gd name="connsiteX1" fmla="*/ 16009 w 7042394"/>
              <a:gd name="connsiteY1" fmla="*/ 0 h 1143000"/>
              <a:gd name="connsiteX2" fmla="*/ 7042394 w 7042394"/>
              <a:gd name="connsiteY2" fmla="*/ 0 h 1143000"/>
              <a:gd name="connsiteX3" fmla="*/ 6543532 w 7042394"/>
              <a:gd name="connsiteY3" fmla="*/ 1143000 h 1143000"/>
              <a:gd name="connsiteX4" fmla="*/ 0 w 7042394"/>
              <a:gd name="connsiteY4" fmla="*/ 1137729 h 1143000"/>
              <a:gd name="connsiteX0" fmla="*/ 8066 w 7050460"/>
              <a:gd name="connsiteY0" fmla="*/ 1137729 h 1143000"/>
              <a:gd name="connsiteX1" fmla="*/ 221 w 7050460"/>
              <a:gd name="connsiteY1" fmla="*/ 7952 h 1143000"/>
              <a:gd name="connsiteX2" fmla="*/ 7050460 w 7050460"/>
              <a:gd name="connsiteY2" fmla="*/ 0 h 1143000"/>
              <a:gd name="connsiteX3" fmla="*/ 6551598 w 7050460"/>
              <a:gd name="connsiteY3" fmla="*/ 1143000 h 1143000"/>
              <a:gd name="connsiteX4" fmla="*/ 8066 w 7050460"/>
              <a:gd name="connsiteY4" fmla="*/ 1137729 h 1143000"/>
              <a:gd name="connsiteX0" fmla="*/ 8066 w 7050460"/>
              <a:gd name="connsiteY0" fmla="*/ 1137729 h 1143000"/>
              <a:gd name="connsiteX1" fmla="*/ 221 w 7050460"/>
              <a:gd name="connsiteY1" fmla="*/ 7952 h 1143000"/>
              <a:gd name="connsiteX2" fmla="*/ 7050460 w 7050460"/>
              <a:gd name="connsiteY2" fmla="*/ 0 h 1143000"/>
              <a:gd name="connsiteX3" fmla="*/ 6551598 w 7050460"/>
              <a:gd name="connsiteY3" fmla="*/ 1143000 h 1143000"/>
              <a:gd name="connsiteX4" fmla="*/ 8066 w 7050460"/>
              <a:gd name="connsiteY4" fmla="*/ 1137729 h 1143000"/>
              <a:gd name="connsiteX0" fmla="*/ 8066 w 7050460"/>
              <a:gd name="connsiteY0" fmla="*/ 1137729 h 1143000"/>
              <a:gd name="connsiteX1" fmla="*/ 221 w 7050460"/>
              <a:gd name="connsiteY1" fmla="*/ 1 h 1143000"/>
              <a:gd name="connsiteX2" fmla="*/ 7050460 w 7050460"/>
              <a:gd name="connsiteY2" fmla="*/ 0 h 1143000"/>
              <a:gd name="connsiteX3" fmla="*/ 6551598 w 7050460"/>
              <a:gd name="connsiteY3" fmla="*/ 1143000 h 1143000"/>
              <a:gd name="connsiteX4" fmla="*/ 8066 w 7050460"/>
              <a:gd name="connsiteY4" fmla="*/ 1137729 h 1143000"/>
              <a:gd name="connsiteX0" fmla="*/ 3636 w 7050579"/>
              <a:gd name="connsiteY0" fmla="*/ 1137729 h 1143000"/>
              <a:gd name="connsiteX1" fmla="*/ 340 w 7050579"/>
              <a:gd name="connsiteY1" fmla="*/ 1 h 1143000"/>
              <a:gd name="connsiteX2" fmla="*/ 7050579 w 7050579"/>
              <a:gd name="connsiteY2" fmla="*/ 0 h 1143000"/>
              <a:gd name="connsiteX3" fmla="*/ 6551717 w 7050579"/>
              <a:gd name="connsiteY3" fmla="*/ 1143000 h 1143000"/>
              <a:gd name="connsiteX4" fmla="*/ 3636 w 7050579"/>
              <a:gd name="connsiteY4" fmla="*/ 1137729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0579" h="1143000">
                <a:moveTo>
                  <a:pt x="3636" y="1137729"/>
                </a:moveTo>
                <a:cubicBezTo>
                  <a:pt x="5596" y="759379"/>
                  <a:pt x="-1620" y="378351"/>
                  <a:pt x="340" y="1"/>
                </a:cubicBezTo>
                <a:lnTo>
                  <a:pt x="7050579" y="0"/>
                </a:lnTo>
                <a:lnTo>
                  <a:pt x="6551717" y="1143000"/>
                </a:lnTo>
                <a:lnTo>
                  <a:pt x="3636" y="1137729"/>
                </a:lnTo>
                <a:close/>
              </a:path>
            </a:pathLst>
          </a:custGeom>
          <a:solidFill>
            <a:srgbClr val="002D56"/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002D5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905501"/>
            <a:ext cx="121920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09601" y="1567180"/>
            <a:ext cx="10968567" cy="43383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3680"/>
            <a:ext cx="7924800" cy="78835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arallelogram 7"/>
          <p:cNvSpPr/>
          <p:nvPr/>
        </p:nvSpPr>
        <p:spPr>
          <a:xfrm>
            <a:off x="8488762" y="0"/>
            <a:ext cx="1286932" cy="914400"/>
          </a:xfrm>
          <a:prstGeom prst="parallelogram">
            <a:avLst>
              <a:gd name="adj" fmla="val 44611"/>
            </a:avLst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002D56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39684" y="6538705"/>
            <a:ext cx="3668181" cy="2973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+mn-lt"/>
                <a:cs typeface="Arial Narrow"/>
              </a:defRPr>
            </a:lvl1pPr>
          </a:lstStyle>
          <a:p>
            <a:fld id="{901E85F3-FAEF-0A4E-99E8-7294DF31233A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342" y="472698"/>
            <a:ext cx="2021249" cy="46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6219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197"/>
            <a:ext cx="12192000" cy="536812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803401"/>
            <a:ext cx="12192000" cy="355600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431422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5717029"/>
            <a:ext cx="2846263" cy="9631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" r="7058" b="4888"/>
          <a:stretch/>
        </p:blipFill>
        <p:spPr>
          <a:xfrm>
            <a:off x="7620002" y="1803400"/>
            <a:ext cx="4571999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875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eco_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10"/>
          <p:cNvSpPr/>
          <p:nvPr userDrawn="1"/>
        </p:nvSpPr>
        <p:spPr>
          <a:xfrm>
            <a:off x="7142480" y="0"/>
            <a:ext cx="5069467" cy="1340171"/>
          </a:xfrm>
          <a:custGeom>
            <a:avLst/>
            <a:gdLst>
              <a:gd name="connsiteX0" fmla="*/ 0 w 4396740"/>
              <a:gd name="connsiteY0" fmla="*/ 1334561 h 1334561"/>
              <a:gd name="connsiteX1" fmla="*/ 582469 w 4396740"/>
              <a:gd name="connsiteY1" fmla="*/ 0 h 1334561"/>
              <a:gd name="connsiteX2" fmla="*/ 4396740 w 4396740"/>
              <a:gd name="connsiteY2" fmla="*/ 0 h 1334561"/>
              <a:gd name="connsiteX3" fmla="*/ 3814271 w 4396740"/>
              <a:gd name="connsiteY3" fmla="*/ 1334561 h 1334561"/>
              <a:gd name="connsiteX4" fmla="*/ 0 w 4396740"/>
              <a:gd name="connsiteY4" fmla="*/ 1334561 h 1334561"/>
              <a:gd name="connsiteX0" fmla="*/ 0 w 3814271"/>
              <a:gd name="connsiteY0" fmla="*/ 1334561 h 1334561"/>
              <a:gd name="connsiteX1" fmla="*/ 582469 w 3814271"/>
              <a:gd name="connsiteY1" fmla="*/ 0 h 1334561"/>
              <a:gd name="connsiteX2" fmla="*/ 3802100 w 3814271"/>
              <a:gd name="connsiteY2" fmla="*/ 0 h 1334561"/>
              <a:gd name="connsiteX3" fmla="*/ 3814271 w 3814271"/>
              <a:gd name="connsiteY3" fmla="*/ 1334561 h 1334561"/>
              <a:gd name="connsiteX4" fmla="*/ 0 w 3814271"/>
              <a:gd name="connsiteY4" fmla="*/ 1334561 h 1334561"/>
              <a:gd name="connsiteX0" fmla="*/ 0 w 3802100"/>
              <a:gd name="connsiteY0" fmla="*/ 1334561 h 1340171"/>
              <a:gd name="connsiteX1" fmla="*/ 582469 w 3802100"/>
              <a:gd name="connsiteY1" fmla="*/ 0 h 1340171"/>
              <a:gd name="connsiteX2" fmla="*/ 3802100 w 3802100"/>
              <a:gd name="connsiteY2" fmla="*/ 0 h 1340171"/>
              <a:gd name="connsiteX3" fmla="*/ 3780612 w 3802100"/>
              <a:gd name="connsiteY3" fmla="*/ 1340171 h 1340171"/>
              <a:gd name="connsiteX4" fmla="*/ 0 w 3802100"/>
              <a:gd name="connsiteY4" fmla="*/ 1334561 h 1340171"/>
              <a:gd name="connsiteX0" fmla="*/ 0 w 3802100"/>
              <a:gd name="connsiteY0" fmla="*/ 1334561 h 1340171"/>
              <a:gd name="connsiteX1" fmla="*/ 582469 w 3802100"/>
              <a:gd name="connsiteY1" fmla="*/ 0 h 1340171"/>
              <a:gd name="connsiteX2" fmla="*/ 3802100 w 3802100"/>
              <a:gd name="connsiteY2" fmla="*/ 0 h 1340171"/>
              <a:gd name="connsiteX3" fmla="*/ 3790848 w 3802100"/>
              <a:gd name="connsiteY3" fmla="*/ 1340171 h 1340171"/>
              <a:gd name="connsiteX4" fmla="*/ 0 w 3802100"/>
              <a:gd name="connsiteY4" fmla="*/ 1334561 h 1340171"/>
              <a:gd name="connsiteX0" fmla="*/ 0 w 3802100"/>
              <a:gd name="connsiteY0" fmla="*/ 1334561 h 1340171"/>
              <a:gd name="connsiteX1" fmla="*/ 582469 w 3802100"/>
              <a:gd name="connsiteY1" fmla="*/ 0 h 1340171"/>
              <a:gd name="connsiteX2" fmla="*/ 3802100 w 3802100"/>
              <a:gd name="connsiteY2" fmla="*/ 0 h 1340171"/>
              <a:gd name="connsiteX3" fmla="*/ 3794260 w 3802100"/>
              <a:gd name="connsiteY3" fmla="*/ 1340171 h 1340171"/>
              <a:gd name="connsiteX4" fmla="*/ 0 w 3802100"/>
              <a:gd name="connsiteY4" fmla="*/ 1334561 h 134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2100" h="1340171">
                <a:moveTo>
                  <a:pt x="0" y="1334561"/>
                </a:moveTo>
                <a:lnTo>
                  <a:pt x="582469" y="0"/>
                </a:lnTo>
                <a:lnTo>
                  <a:pt x="3802100" y="0"/>
                </a:lnTo>
                <a:cubicBezTo>
                  <a:pt x="3798349" y="446724"/>
                  <a:pt x="3798011" y="893447"/>
                  <a:pt x="3794260" y="1340171"/>
                </a:cubicBezTo>
                <a:lnTo>
                  <a:pt x="0" y="1334561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002D5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17683"/>
          <a:stretch/>
        </p:blipFill>
        <p:spPr>
          <a:xfrm>
            <a:off x="-12700" y="0"/>
            <a:ext cx="9642207" cy="114614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09602" y="1334561"/>
            <a:ext cx="10968567" cy="43383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33682"/>
            <a:ext cx="8064500" cy="78835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639104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co_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10"/>
          <p:cNvSpPr/>
          <p:nvPr userDrawn="1"/>
        </p:nvSpPr>
        <p:spPr>
          <a:xfrm>
            <a:off x="7142480" y="0"/>
            <a:ext cx="5069467" cy="1340171"/>
          </a:xfrm>
          <a:custGeom>
            <a:avLst/>
            <a:gdLst>
              <a:gd name="connsiteX0" fmla="*/ 0 w 4396740"/>
              <a:gd name="connsiteY0" fmla="*/ 1334561 h 1334561"/>
              <a:gd name="connsiteX1" fmla="*/ 582469 w 4396740"/>
              <a:gd name="connsiteY1" fmla="*/ 0 h 1334561"/>
              <a:gd name="connsiteX2" fmla="*/ 4396740 w 4396740"/>
              <a:gd name="connsiteY2" fmla="*/ 0 h 1334561"/>
              <a:gd name="connsiteX3" fmla="*/ 3814271 w 4396740"/>
              <a:gd name="connsiteY3" fmla="*/ 1334561 h 1334561"/>
              <a:gd name="connsiteX4" fmla="*/ 0 w 4396740"/>
              <a:gd name="connsiteY4" fmla="*/ 1334561 h 1334561"/>
              <a:gd name="connsiteX0" fmla="*/ 0 w 3814271"/>
              <a:gd name="connsiteY0" fmla="*/ 1334561 h 1334561"/>
              <a:gd name="connsiteX1" fmla="*/ 582469 w 3814271"/>
              <a:gd name="connsiteY1" fmla="*/ 0 h 1334561"/>
              <a:gd name="connsiteX2" fmla="*/ 3802100 w 3814271"/>
              <a:gd name="connsiteY2" fmla="*/ 0 h 1334561"/>
              <a:gd name="connsiteX3" fmla="*/ 3814271 w 3814271"/>
              <a:gd name="connsiteY3" fmla="*/ 1334561 h 1334561"/>
              <a:gd name="connsiteX4" fmla="*/ 0 w 3814271"/>
              <a:gd name="connsiteY4" fmla="*/ 1334561 h 1334561"/>
              <a:gd name="connsiteX0" fmla="*/ 0 w 3802100"/>
              <a:gd name="connsiteY0" fmla="*/ 1334561 h 1340171"/>
              <a:gd name="connsiteX1" fmla="*/ 582469 w 3802100"/>
              <a:gd name="connsiteY1" fmla="*/ 0 h 1340171"/>
              <a:gd name="connsiteX2" fmla="*/ 3802100 w 3802100"/>
              <a:gd name="connsiteY2" fmla="*/ 0 h 1340171"/>
              <a:gd name="connsiteX3" fmla="*/ 3780612 w 3802100"/>
              <a:gd name="connsiteY3" fmla="*/ 1340171 h 1340171"/>
              <a:gd name="connsiteX4" fmla="*/ 0 w 3802100"/>
              <a:gd name="connsiteY4" fmla="*/ 1334561 h 1340171"/>
              <a:gd name="connsiteX0" fmla="*/ 0 w 3802100"/>
              <a:gd name="connsiteY0" fmla="*/ 1334561 h 1340171"/>
              <a:gd name="connsiteX1" fmla="*/ 582469 w 3802100"/>
              <a:gd name="connsiteY1" fmla="*/ 0 h 1340171"/>
              <a:gd name="connsiteX2" fmla="*/ 3802100 w 3802100"/>
              <a:gd name="connsiteY2" fmla="*/ 0 h 1340171"/>
              <a:gd name="connsiteX3" fmla="*/ 3790848 w 3802100"/>
              <a:gd name="connsiteY3" fmla="*/ 1340171 h 1340171"/>
              <a:gd name="connsiteX4" fmla="*/ 0 w 3802100"/>
              <a:gd name="connsiteY4" fmla="*/ 1334561 h 1340171"/>
              <a:gd name="connsiteX0" fmla="*/ 0 w 3802100"/>
              <a:gd name="connsiteY0" fmla="*/ 1334561 h 1340171"/>
              <a:gd name="connsiteX1" fmla="*/ 582469 w 3802100"/>
              <a:gd name="connsiteY1" fmla="*/ 0 h 1340171"/>
              <a:gd name="connsiteX2" fmla="*/ 3802100 w 3802100"/>
              <a:gd name="connsiteY2" fmla="*/ 0 h 1340171"/>
              <a:gd name="connsiteX3" fmla="*/ 3794260 w 3802100"/>
              <a:gd name="connsiteY3" fmla="*/ 1340171 h 1340171"/>
              <a:gd name="connsiteX4" fmla="*/ 0 w 3802100"/>
              <a:gd name="connsiteY4" fmla="*/ 1334561 h 134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2100" h="1340171">
                <a:moveTo>
                  <a:pt x="0" y="1334561"/>
                </a:moveTo>
                <a:lnTo>
                  <a:pt x="582469" y="0"/>
                </a:lnTo>
                <a:lnTo>
                  <a:pt x="3802100" y="0"/>
                </a:lnTo>
                <a:cubicBezTo>
                  <a:pt x="3798349" y="446724"/>
                  <a:pt x="3798011" y="893447"/>
                  <a:pt x="3794260" y="1340171"/>
                </a:cubicBezTo>
                <a:lnTo>
                  <a:pt x="0" y="1334561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002D5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17683"/>
          <a:stretch/>
        </p:blipFill>
        <p:spPr>
          <a:xfrm>
            <a:off x="-12700" y="0"/>
            <a:ext cx="9642207" cy="114614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09602" y="1334561"/>
            <a:ext cx="10968567" cy="43383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33682"/>
            <a:ext cx="8064500" cy="78835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llegis_Logo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863" y="459026"/>
            <a:ext cx="1941012" cy="37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4302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10" b="20991"/>
          <a:stretch/>
        </p:blipFill>
        <p:spPr>
          <a:xfrm>
            <a:off x="2336800" y="-22539"/>
            <a:ext cx="9855200" cy="688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99" y="-43996"/>
            <a:ext cx="12293604" cy="69151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t="-92" r="-826" b="92"/>
          <a:stretch/>
        </p:blipFill>
        <p:spPr>
          <a:xfrm>
            <a:off x="0" y="-43996"/>
            <a:ext cx="12293600" cy="69151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431429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6" y="889007"/>
            <a:ext cx="3017529" cy="102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172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10" b="20991"/>
          <a:stretch/>
        </p:blipFill>
        <p:spPr>
          <a:xfrm>
            <a:off x="2336800" y="-22539"/>
            <a:ext cx="9855200" cy="688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3" y="-43996"/>
            <a:ext cx="12293600" cy="6915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t="-92" r="-826" b="92"/>
          <a:stretch/>
        </p:blipFill>
        <p:spPr>
          <a:xfrm>
            <a:off x="0" y="-43996"/>
            <a:ext cx="12293600" cy="69151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431429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6" y="889007"/>
            <a:ext cx="3017529" cy="102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888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10" b="20991"/>
          <a:stretch/>
        </p:blipFill>
        <p:spPr>
          <a:xfrm>
            <a:off x="2336800" y="-22539"/>
            <a:ext cx="9855200" cy="688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/>
          <a:stretch/>
        </p:blipFill>
        <p:spPr>
          <a:xfrm>
            <a:off x="2361126" y="-124232"/>
            <a:ext cx="9830873" cy="69850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t="-92" r="-826" b="92"/>
          <a:stretch/>
        </p:blipFill>
        <p:spPr>
          <a:xfrm>
            <a:off x="0" y="-43996"/>
            <a:ext cx="12293600" cy="69151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431429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6" y="889007"/>
            <a:ext cx="3017529" cy="102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362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2"/>
          <a:stretch/>
        </p:blipFill>
        <p:spPr>
          <a:xfrm>
            <a:off x="0" y="-25399"/>
            <a:ext cx="12192000" cy="53848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803408"/>
            <a:ext cx="12192000" cy="355600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431429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1" y="1803400"/>
            <a:ext cx="4572000" cy="355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5717029"/>
            <a:ext cx="2846263" cy="9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992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2"/>
          <a:stretch/>
        </p:blipFill>
        <p:spPr>
          <a:xfrm>
            <a:off x="0" y="-25399"/>
            <a:ext cx="12192000" cy="53848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803408"/>
            <a:ext cx="12192000" cy="355600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431429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6" r="6593" b="4912"/>
          <a:stretch/>
        </p:blipFill>
        <p:spPr>
          <a:xfrm>
            <a:off x="7620001" y="1803400"/>
            <a:ext cx="4572000" cy="355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5717029"/>
            <a:ext cx="2846263" cy="9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351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2"/>
          <a:stretch/>
        </p:blipFill>
        <p:spPr>
          <a:xfrm>
            <a:off x="0" y="-25399"/>
            <a:ext cx="12192000" cy="53848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803408"/>
            <a:ext cx="12192000" cy="355600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431429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6" r="6593" b="4912"/>
          <a:stretch/>
        </p:blipFill>
        <p:spPr>
          <a:xfrm>
            <a:off x="7620000" y="1803400"/>
            <a:ext cx="4572000" cy="355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6" r="8000" b="7594"/>
          <a:stretch/>
        </p:blipFill>
        <p:spPr>
          <a:xfrm>
            <a:off x="7518400" y="1803401"/>
            <a:ext cx="4673600" cy="355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5717029"/>
            <a:ext cx="2846263" cy="9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20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2"/>
          <a:stretch/>
        </p:blipFill>
        <p:spPr>
          <a:xfrm>
            <a:off x="0" y="-25399"/>
            <a:ext cx="12192000" cy="53848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803408"/>
            <a:ext cx="12192000" cy="355600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431429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" r="7058" b="4888"/>
          <a:stretch/>
        </p:blipFill>
        <p:spPr>
          <a:xfrm>
            <a:off x="7620015" y="1803400"/>
            <a:ext cx="4571999" cy="355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5717029"/>
            <a:ext cx="2846263" cy="9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783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2"/>
          <a:stretch/>
        </p:blipFill>
        <p:spPr>
          <a:xfrm>
            <a:off x="0" y="-25399"/>
            <a:ext cx="12192000" cy="53848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803408"/>
            <a:ext cx="12192000" cy="355600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431429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1381" y="1803401"/>
            <a:ext cx="4600619" cy="355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5717029"/>
            <a:ext cx="2846263" cy="9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10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534992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803401"/>
            <a:ext cx="12192000" cy="355600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431422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5717029"/>
            <a:ext cx="2846263" cy="9631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1381" y="1803401"/>
            <a:ext cx="4600619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819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2"/>
          <a:stretch/>
        </p:blipFill>
        <p:spPr>
          <a:xfrm>
            <a:off x="0" y="-25399"/>
            <a:ext cx="12192000" cy="53848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803408"/>
            <a:ext cx="12192000" cy="355600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431429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94" r="8000" b="7295"/>
          <a:stretch/>
        </p:blipFill>
        <p:spPr>
          <a:xfrm>
            <a:off x="7518410" y="1803401"/>
            <a:ext cx="4673601" cy="355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5717029"/>
            <a:ext cx="2846263" cy="9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19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8" b="24358"/>
          <a:stretch/>
        </p:blipFill>
        <p:spPr>
          <a:xfrm>
            <a:off x="0" y="-25401"/>
            <a:ext cx="12192000" cy="508000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-25400"/>
            <a:ext cx="12192000" cy="5079999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2006600"/>
            <a:ext cx="12192000" cy="3048000"/>
          </a:xfrm>
          <a:prstGeom prst="rect">
            <a:avLst/>
          </a:prstGeom>
          <a:solidFill>
            <a:srgbClr val="001A3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4400" y="1600200"/>
            <a:ext cx="3657600" cy="345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939429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5615429"/>
            <a:ext cx="2846263" cy="9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502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5615429"/>
            <a:ext cx="2846263" cy="9631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399"/>
            <a:ext cx="12192000" cy="5080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-25396"/>
            <a:ext cx="12192000" cy="5079999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2006600"/>
            <a:ext cx="12192000" cy="3048000"/>
          </a:xfrm>
          <a:prstGeom prst="rect">
            <a:avLst/>
          </a:prstGeom>
          <a:solidFill>
            <a:srgbClr val="001A3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939429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62"/>
          <a:stretch/>
        </p:blipFill>
        <p:spPr>
          <a:xfrm>
            <a:off x="8534400" y="1592621"/>
            <a:ext cx="3657600" cy="346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208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2006600"/>
            <a:ext cx="12192000" cy="304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4917" y="-798682"/>
            <a:ext cx="8107083" cy="7656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939429"/>
            <a:ext cx="3947165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1A3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17185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2006600"/>
            <a:ext cx="12192000" cy="304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939429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62"/>
          <a:stretch/>
        </p:blipFill>
        <p:spPr>
          <a:xfrm>
            <a:off x="4089101" y="-811537"/>
            <a:ext cx="8102900" cy="766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574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143003"/>
            <a:ext cx="10972800" cy="498316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/>
            </a:lvl1pPr>
            <a:lvl2pPr marL="990575" indent="-380990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>
                <a:solidFill>
                  <a:srgbClr val="021A3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57" y="596398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256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143003"/>
            <a:ext cx="10972800" cy="498316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/>
            </a:lvl1pPr>
            <a:lvl2pPr marL="990575" indent="-380990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>
                <a:solidFill>
                  <a:srgbClr val="021A3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609600" y="132423"/>
            <a:ext cx="6400800" cy="146980"/>
            <a:chOff x="457200" y="99315"/>
            <a:chExt cx="4800600" cy="110235"/>
          </a:xfrm>
        </p:grpSpPr>
        <p:sp>
          <p:nvSpPr>
            <p:cNvPr id="12" name="Rectangle 11"/>
            <p:cNvSpPr/>
            <p:nvPr userDrawn="1"/>
          </p:nvSpPr>
          <p:spPr>
            <a:xfrm>
              <a:off x="457200" y="163831"/>
              <a:ext cx="48006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457200" y="99315"/>
              <a:ext cx="4800600" cy="76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srgbClr val="FFFFFF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704" y="132421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981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/>
          <a:stretch/>
        </p:blipFill>
        <p:spPr>
          <a:xfrm>
            <a:off x="5892800" y="0"/>
            <a:ext cx="6299200" cy="68580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143003"/>
            <a:ext cx="10972800" cy="498316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/>
            </a:lvl1pPr>
            <a:lvl2pPr marL="990575" indent="-380990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>
                <a:solidFill>
                  <a:srgbClr val="021A3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57" y="596398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893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7" t="20371"/>
          <a:stretch/>
        </p:blipFill>
        <p:spPr>
          <a:xfrm>
            <a:off x="6908800" y="1397000"/>
            <a:ext cx="5283200" cy="54610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143003"/>
            <a:ext cx="10972800" cy="498316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/>
            </a:lvl1pPr>
            <a:lvl2pPr marL="990575" indent="-380990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>
                <a:solidFill>
                  <a:srgbClr val="021A3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57" y="596398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64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0"/>
          <a:stretch/>
        </p:blipFill>
        <p:spPr>
          <a:xfrm>
            <a:off x="2540000" y="0"/>
            <a:ext cx="9642493" cy="68580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143003"/>
            <a:ext cx="10972800" cy="498316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/>
            </a:lvl1pPr>
            <a:lvl2pPr marL="990575" indent="-380990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>
                <a:solidFill>
                  <a:srgbClr val="021A3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57" y="596398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20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8197"/>
            <a:ext cx="12191999" cy="536812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803401"/>
            <a:ext cx="12192000" cy="355600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431422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5717029"/>
            <a:ext cx="2846263" cy="9631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94" r="8000" b="7295"/>
          <a:stretch/>
        </p:blipFill>
        <p:spPr>
          <a:xfrm>
            <a:off x="7518400" y="1803401"/>
            <a:ext cx="4673601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862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/>
          <a:stretch/>
        </p:blipFill>
        <p:spPr>
          <a:xfrm>
            <a:off x="2641599" y="3"/>
            <a:ext cx="9550396" cy="6857996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143003"/>
            <a:ext cx="10972800" cy="498316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/>
            </a:lvl1pPr>
            <a:lvl2pPr marL="990575" indent="-380990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>
                <a:solidFill>
                  <a:srgbClr val="021A3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57" y="596398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682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/>
          <a:stretch/>
        </p:blipFill>
        <p:spPr>
          <a:xfrm>
            <a:off x="2641599" y="3"/>
            <a:ext cx="9550396" cy="6857996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143003"/>
            <a:ext cx="10972800" cy="498316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/>
            </a:lvl1pPr>
            <a:lvl2pPr marL="990575" indent="-380990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>
                <a:solidFill>
                  <a:srgbClr val="021A3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9754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6864" y="3311484"/>
            <a:ext cx="3755136" cy="3546517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143003"/>
            <a:ext cx="10972800" cy="498316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/>
            </a:lvl1pPr>
            <a:lvl2pPr marL="990575" indent="-380990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>
                <a:solidFill>
                  <a:srgbClr val="021A3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7" r="38770" b="17967"/>
          <a:stretch/>
        </p:blipFill>
        <p:spPr>
          <a:xfrm>
            <a:off x="8839201" y="3632200"/>
            <a:ext cx="3352800" cy="3225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57" y="596398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978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143003"/>
            <a:ext cx="10972800" cy="498316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>
                <a:solidFill>
                  <a:srgbClr val="021A32"/>
                </a:solidFill>
              </a:defRPr>
            </a:lvl1pPr>
            <a:lvl2pPr marL="990575" indent="-380990">
              <a:buClr>
                <a:schemeClr val="accent6"/>
              </a:buClr>
              <a:buFont typeface="Arial" panose="020B0604020202020204" pitchFamily="34" charset="0"/>
              <a:buChar char="–"/>
              <a:defRPr>
                <a:solidFill>
                  <a:srgbClr val="021A32"/>
                </a:solidFill>
              </a:defRPr>
            </a:lvl2pPr>
            <a:lvl3pPr>
              <a:defRPr>
                <a:solidFill>
                  <a:srgbClr val="021A32"/>
                </a:solidFill>
              </a:defRPr>
            </a:lvl3pPr>
            <a:lvl4pPr>
              <a:defRPr>
                <a:solidFill>
                  <a:srgbClr val="021A32"/>
                </a:solidFill>
              </a:defRPr>
            </a:lvl4pPr>
            <a:lvl5pPr>
              <a:defRPr>
                <a:solidFill>
                  <a:srgbClr val="021A3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>
                <a:solidFill>
                  <a:srgbClr val="021A3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745" b="16147"/>
          <a:stretch/>
        </p:blipFill>
        <p:spPr>
          <a:xfrm>
            <a:off x="8940800" y="3733803"/>
            <a:ext cx="3251200" cy="3165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57" y="482607"/>
            <a:ext cx="1225457" cy="314543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0464813" y="76207"/>
            <a:ext cx="1463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@FISHDOGS</a:t>
            </a:r>
          </a:p>
        </p:txBody>
      </p:sp>
    </p:spTree>
    <p:extLst>
      <p:ext uri="{BB962C8B-B14F-4D97-AF65-F5344CB8AC3E}">
        <p14:creationId xmlns:p14="http://schemas.microsoft.com/office/powerpoint/2010/main" val="1342994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>
                <a:solidFill>
                  <a:srgbClr val="021A3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59114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4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1"/>
            <a:ext cx="46736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>
                <a:solidFill>
                  <a:srgbClr val="021A3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972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74"/>
          <a:stretch/>
        </p:blipFill>
        <p:spPr>
          <a:xfrm>
            <a:off x="0" y="0"/>
            <a:ext cx="12182493" cy="109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47" y="-50800"/>
            <a:ext cx="10972800" cy="1143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78A1-3098-4EBF-9C40-F76AF1BAB214}" type="slidenum">
              <a:rPr lang="en-US" smtClean="0">
                <a:solidFill>
                  <a:srgbClr val="021A3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143003"/>
            <a:ext cx="10972800" cy="498316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/>
            </a:lvl1pPr>
            <a:lvl2pPr marL="990575" indent="-380990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7753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74"/>
          <a:stretch/>
        </p:blipFill>
        <p:spPr>
          <a:xfrm>
            <a:off x="0" y="0"/>
            <a:ext cx="12182493" cy="109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47" y="-50800"/>
            <a:ext cx="10972800" cy="1143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78A1-3098-4EBF-9C40-F76AF1BAB214}" type="slidenum">
              <a:rPr lang="en-US" smtClean="0">
                <a:solidFill>
                  <a:srgbClr val="021A3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379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4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1"/>
            <a:ext cx="46736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>
                <a:solidFill>
                  <a:srgbClr val="021A3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194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74"/>
          <a:stretch/>
        </p:blipFill>
        <p:spPr>
          <a:xfrm>
            <a:off x="0" y="0"/>
            <a:ext cx="12182493" cy="109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47" y="-50800"/>
            <a:ext cx="10972800" cy="1143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78A1-3098-4EBF-9C40-F76AF1BAB214}" type="slidenum">
              <a:rPr lang="en-US" smtClean="0">
                <a:solidFill>
                  <a:srgbClr val="021A3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143003"/>
            <a:ext cx="10972800" cy="498316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/>
            </a:lvl1pPr>
            <a:lvl2pPr marL="990575" indent="-380990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3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2AC3416-71B5-4E47-80E4-B64A938FE3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197"/>
            <a:ext cx="12192000" cy="536812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2275968"/>
            <a:ext cx="12192000" cy="3048000"/>
          </a:xfrm>
          <a:prstGeom prst="rect">
            <a:avLst/>
          </a:prstGeom>
          <a:solidFill>
            <a:srgbClr val="001A3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4400" y="1869568"/>
            <a:ext cx="3657600" cy="345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3194613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5615429"/>
            <a:ext cx="2846263" cy="9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962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74"/>
          <a:stretch/>
        </p:blipFill>
        <p:spPr>
          <a:xfrm>
            <a:off x="0" y="0"/>
            <a:ext cx="12182493" cy="109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47" y="-50800"/>
            <a:ext cx="10972800" cy="1143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78A1-3098-4EBF-9C40-F76AF1BAB214}" type="slidenum">
              <a:rPr lang="en-US" smtClean="0">
                <a:solidFill>
                  <a:srgbClr val="021A3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8027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4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1"/>
            <a:ext cx="46736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>
                <a:solidFill>
                  <a:srgbClr val="021A3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7598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74"/>
          <a:stretch/>
        </p:blipFill>
        <p:spPr>
          <a:xfrm>
            <a:off x="0" y="0"/>
            <a:ext cx="12182493" cy="109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47" y="-50800"/>
            <a:ext cx="10972800" cy="1143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78A1-3098-4EBF-9C40-F76AF1BAB214}" type="slidenum">
              <a:rPr lang="en-US" smtClean="0">
                <a:solidFill>
                  <a:srgbClr val="021A3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143003"/>
            <a:ext cx="10972800" cy="498316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/>
            </a:lvl1pPr>
            <a:lvl2pPr marL="990575" indent="-380990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75099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74"/>
          <a:stretch/>
        </p:blipFill>
        <p:spPr>
          <a:xfrm>
            <a:off x="0" y="0"/>
            <a:ext cx="12182493" cy="109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47" y="-50800"/>
            <a:ext cx="10972800" cy="1143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78A1-3098-4EBF-9C40-F76AF1BAB214}" type="slidenum">
              <a:rPr lang="en-US" smtClean="0">
                <a:solidFill>
                  <a:srgbClr val="021A3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4485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78A1-3098-4EBF-9C40-F76AF1BAB214}" type="slidenum">
              <a:rPr lang="en-US" smtClean="0">
                <a:solidFill>
                  <a:srgbClr val="021A3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9037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/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269" y="-25400"/>
            <a:ext cx="12171729" cy="688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76"/>
          <a:stretch/>
        </p:blipFill>
        <p:spPr>
          <a:xfrm>
            <a:off x="1625600" y="543008"/>
            <a:ext cx="10566400" cy="6340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44074"/>
          <a:stretch/>
        </p:blipFill>
        <p:spPr>
          <a:xfrm>
            <a:off x="7213600" y="3030759"/>
            <a:ext cx="4978400" cy="383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2" y="5548189"/>
            <a:ext cx="2689727" cy="9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488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" r="1133" b="14743"/>
          <a:stretch/>
        </p:blipFill>
        <p:spPr>
          <a:xfrm>
            <a:off x="0" y="-14892"/>
            <a:ext cx="12192000" cy="68982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4895"/>
            <a:ext cx="12242017" cy="688778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4800" y="2264769"/>
            <a:ext cx="41656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5562603"/>
            <a:ext cx="2438400" cy="63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854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/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84" y="-15075"/>
            <a:ext cx="12159917" cy="68730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95" y="-14705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4800" y="2264769"/>
            <a:ext cx="41656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5562603"/>
            <a:ext cx="2438400" cy="63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689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69" y="0"/>
            <a:ext cx="12171729" cy="688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2"/>
          <a:stretch/>
        </p:blipFill>
        <p:spPr>
          <a:xfrm>
            <a:off x="-15434" y="0"/>
            <a:ext cx="782027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2" t="14445"/>
          <a:stretch/>
        </p:blipFill>
        <p:spPr>
          <a:xfrm>
            <a:off x="7823200" y="990600"/>
            <a:ext cx="4365875" cy="5867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2" y="5548189"/>
            <a:ext cx="2689727" cy="9101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04800" y="2264769"/>
            <a:ext cx="41656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90360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9847BBF-E8B3-D94E-B4BD-492D6F52438D}" type="datetimeFigureOut">
              <a:rPr lang="en-US" smtClean="0">
                <a:solidFill>
                  <a:srgbClr val="021A32"/>
                </a:solidFill>
              </a:rPr>
              <a:pPr defTabSz="914377"/>
              <a:t>6/6/2019</a:t>
            </a:fld>
            <a:endParaRPr lang="en-US">
              <a:solidFill>
                <a:srgbClr val="021A3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srgbClr val="021A3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62BD0-C994-C44A-9BAE-413C0031A841}" type="slidenum">
              <a:rPr lang="en-US" smtClean="0">
                <a:solidFill>
                  <a:srgbClr val="021A3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61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5615429"/>
            <a:ext cx="2846263" cy="96317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2006600"/>
            <a:ext cx="12192000" cy="3048000"/>
          </a:xfrm>
          <a:prstGeom prst="rect">
            <a:avLst/>
          </a:prstGeom>
          <a:solidFill>
            <a:srgbClr val="001A3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939422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62"/>
          <a:stretch/>
        </p:blipFill>
        <p:spPr>
          <a:xfrm>
            <a:off x="8534400" y="1592618"/>
            <a:ext cx="3657600" cy="346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443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62118B-A269-466E-BBA9-C9320ADEE6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6338" y="0"/>
            <a:ext cx="11745671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t="-92" r="-826" b="92"/>
          <a:stretch/>
        </p:blipFill>
        <p:spPr>
          <a:xfrm>
            <a:off x="0" y="-43993"/>
            <a:ext cx="12293600" cy="6915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5"/>
          <a:stretch/>
        </p:blipFill>
        <p:spPr>
          <a:xfrm>
            <a:off x="2336800" y="-43993"/>
            <a:ext cx="9855200" cy="69151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431436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4" y="889014"/>
            <a:ext cx="3017529" cy="102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007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10" b="20991"/>
          <a:stretch/>
        </p:blipFill>
        <p:spPr>
          <a:xfrm>
            <a:off x="2336800" y="-22539"/>
            <a:ext cx="9855200" cy="688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3" y="-43993"/>
            <a:ext cx="12293600" cy="6915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t="-92" r="-826" b="92"/>
          <a:stretch/>
        </p:blipFill>
        <p:spPr>
          <a:xfrm>
            <a:off x="0" y="-43993"/>
            <a:ext cx="12293600" cy="69151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431436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4" y="889014"/>
            <a:ext cx="3017529" cy="102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487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10" b="20991"/>
          <a:stretch/>
        </p:blipFill>
        <p:spPr>
          <a:xfrm>
            <a:off x="2336800" y="-22539"/>
            <a:ext cx="9855200" cy="688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/>
          <a:stretch/>
        </p:blipFill>
        <p:spPr>
          <a:xfrm>
            <a:off x="2361133" y="-124232"/>
            <a:ext cx="9830873" cy="69850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t="-92" r="-826" b="92"/>
          <a:stretch/>
        </p:blipFill>
        <p:spPr>
          <a:xfrm>
            <a:off x="0" y="-43993"/>
            <a:ext cx="12293600" cy="69151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431436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4" y="889014"/>
            <a:ext cx="3017529" cy="102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02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2"/>
          <a:stretch/>
        </p:blipFill>
        <p:spPr>
          <a:xfrm>
            <a:off x="0" y="-25399"/>
            <a:ext cx="12192000" cy="53848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803414"/>
            <a:ext cx="12192000" cy="355600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431436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" r="7058" b="4888"/>
          <a:stretch/>
        </p:blipFill>
        <p:spPr>
          <a:xfrm>
            <a:off x="7620018" y="1803400"/>
            <a:ext cx="4571999" cy="355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21" y="5717029"/>
            <a:ext cx="2846263" cy="9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794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2"/>
          <a:stretch/>
        </p:blipFill>
        <p:spPr>
          <a:xfrm>
            <a:off x="0" y="-25399"/>
            <a:ext cx="12192000" cy="53848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803414"/>
            <a:ext cx="12192000" cy="355600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431436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1381" y="1803401"/>
            <a:ext cx="4600619" cy="355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21" y="5717029"/>
            <a:ext cx="2846263" cy="9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675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2"/>
          <a:stretch/>
        </p:blipFill>
        <p:spPr>
          <a:xfrm>
            <a:off x="0" y="-25399"/>
            <a:ext cx="12192000" cy="53848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803414"/>
            <a:ext cx="12192000" cy="355600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431436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94" r="8000" b="7295"/>
          <a:stretch/>
        </p:blipFill>
        <p:spPr>
          <a:xfrm>
            <a:off x="7518410" y="1803401"/>
            <a:ext cx="4673601" cy="355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21" y="5717029"/>
            <a:ext cx="2846263" cy="9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460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399"/>
            <a:ext cx="12192000" cy="5080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-25396"/>
            <a:ext cx="12192000" cy="5079999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2006600"/>
            <a:ext cx="12192000" cy="3048000"/>
          </a:xfrm>
          <a:prstGeom prst="rect">
            <a:avLst/>
          </a:prstGeom>
          <a:solidFill>
            <a:srgbClr val="001A3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4400" y="1600200"/>
            <a:ext cx="3657600" cy="345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939435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21" y="5615429"/>
            <a:ext cx="2846263" cy="9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628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21" y="5615429"/>
            <a:ext cx="2846263" cy="9631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399"/>
            <a:ext cx="12192000" cy="5080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-25396"/>
            <a:ext cx="12192000" cy="5079999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2006600"/>
            <a:ext cx="12192000" cy="3048000"/>
          </a:xfrm>
          <a:prstGeom prst="rect">
            <a:avLst/>
          </a:prstGeom>
          <a:solidFill>
            <a:srgbClr val="001A3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939435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62"/>
          <a:stretch/>
        </p:blipFill>
        <p:spPr>
          <a:xfrm>
            <a:off x="8534400" y="1592631"/>
            <a:ext cx="3657600" cy="346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802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2006600"/>
            <a:ext cx="12192000" cy="304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4917" y="-798682"/>
            <a:ext cx="8107083" cy="7656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6" y="2939435"/>
            <a:ext cx="3947165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1A3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57730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2006600"/>
            <a:ext cx="12192000" cy="304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939435"/>
            <a:ext cx="4470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62"/>
          <a:stretch/>
        </p:blipFill>
        <p:spPr>
          <a:xfrm>
            <a:off x="4089103" y="-811537"/>
            <a:ext cx="8102900" cy="766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60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0" y="2006600"/>
            <a:ext cx="12192000" cy="304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4917" y="-798689"/>
            <a:ext cx="8107083" cy="7656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35" y="2939422"/>
            <a:ext cx="3947165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1A3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29521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06400" y="1143003"/>
            <a:ext cx="11176000" cy="4983164"/>
          </a:xfrm>
        </p:spPr>
        <p:txBody>
          <a:bodyPr/>
          <a:lstStyle>
            <a:lvl1pPr marL="457131" indent="-457131">
              <a:buFont typeface="Wingdings" panose="05000000000000000000" pitchFamily="2" charset="2"/>
              <a:buChar char="§"/>
              <a:defRPr/>
            </a:lvl1pPr>
            <a:lvl2pPr marL="990454" indent="-380944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88375"/>
            <a:ext cx="11176000" cy="10546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64" y="482614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560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143003"/>
            <a:ext cx="10972800" cy="4983164"/>
          </a:xfrm>
        </p:spPr>
        <p:txBody>
          <a:bodyPr/>
          <a:lstStyle>
            <a:lvl1pPr marL="457131" indent="-457131">
              <a:buFont typeface="Wingdings" panose="05000000000000000000" pitchFamily="2" charset="2"/>
              <a:buChar char="§"/>
              <a:defRPr/>
            </a:lvl1pPr>
            <a:lvl2pPr marL="990454" indent="-380944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609600" y="132423"/>
            <a:ext cx="6400800" cy="146980"/>
            <a:chOff x="457200" y="99315"/>
            <a:chExt cx="4800600" cy="110235"/>
          </a:xfrm>
        </p:grpSpPr>
        <p:sp>
          <p:nvSpPr>
            <p:cNvPr id="12" name="Rectangle 11"/>
            <p:cNvSpPr/>
            <p:nvPr userDrawn="1"/>
          </p:nvSpPr>
          <p:spPr>
            <a:xfrm>
              <a:off x="457200" y="163831"/>
              <a:ext cx="48006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457200" y="99315"/>
              <a:ext cx="4800600" cy="76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64" y="482614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473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/>
          <a:stretch/>
        </p:blipFill>
        <p:spPr>
          <a:xfrm>
            <a:off x="5892800" y="0"/>
            <a:ext cx="6299200" cy="68580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143003"/>
            <a:ext cx="10972800" cy="4983164"/>
          </a:xfrm>
        </p:spPr>
        <p:txBody>
          <a:bodyPr/>
          <a:lstStyle>
            <a:lvl1pPr marL="457131" indent="-457131">
              <a:buFont typeface="Wingdings" panose="05000000000000000000" pitchFamily="2" charset="2"/>
              <a:buChar char="§"/>
              <a:defRPr/>
            </a:lvl1pPr>
            <a:lvl2pPr marL="990454" indent="-380944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64" y="482614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423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7" t="20371"/>
          <a:stretch/>
        </p:blipFill>
        <p:spPr>
          <a:xfrm>
            <a:off x="6908800" y="1397000"/>
            <a:ext cx="5283200" cy="54610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06400" y="1143003"/>
            <a:ext cx="11176000" cy="4983164"/>
          </a:xfrm>
        </p:spPr>
        <p:txBody>
          <a:bodyPr/>
          <a:lstStyle>
            <a:lvl1pPr marL="457131" indent="-457131">
              <a:buFont typeface="Wingdings" panose="05000000000000000000" pitchFamily="2" charset="2"/>
              <a:buChar char="§"/>
              <a:defRPr/>
            </a:lvl1pPr>
            <a:lvl2pPr marL="990454" indent="-380944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88375"/>
            <a:ext cx="11176000" cy="10546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64" y="482614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040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0"/>
          <a:stretch/>
        </p:blipFill>
        <p:spPr>
          <a:xfrm>
            <a:off x="2540000" y="0"/>
            <a:ext cx="9642493" cy="68580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06400" y="1143003"/>
            <a:ext cx="11379200" cy="4983164"/>
          </a:xfrm>
        </p:spPr>
        <p:txBody>
          <a:bodyPr/>
          <a:lstStyle>
            <a:lvl1pPr marL="457131" indent="-457131">
              <a:buFont typeface="Wingdings" panose="05000000000000000000" pitchFamily="2" charset="2"/>
              <a:buChar char="§"/>
              <a:defRPr/>
            </a:lvl1pPr>
            <a:lvl2pPr marL="990454" indent="-380944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88375"/>
            <a:ext cx="11379200" cy="10546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64" y="482614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582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/>
          <a:stretch/>
        </p:blipFill>
        <p:spPr>
          <a:xfrm>
            <a:off x="2641599" y="3"/>
            <a:ext cx="9550396" cy="6857996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06400" y="1143003"/>
            <a:ext cx="11379200" cy="4983164"/>
          </a:xfrm>
        </p:spPr>
        <p:txBody>
          <a:bodyPr/>
          <a:lstStyle>
            <a:lvl1pPr marL="457131" indent="-457131">
              <a:buFont typeface="Wingdings" panose="05000000000000000000" pitchFamily="2" charset="2"/>
              <a:buChar char="§"/>
              <a:defRPr/>
            </a:lvl1pPr>
            <a:lvl2pPr marL="990454" indent="-380944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88375"/>
            <a:ext cx="11379200" cy="1054628"/>
          </a:xfrm>
        </p:spPr>
        <p:txBody>
          <a:bodyPr>
            <a:normAutofit/>
          </a:bodyPr>
          <a:lstStyle>
            <a:lvl1pPr>
              <a:defRPr sz="3200" b="1">
                <a:latin typeface="Gibson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64" y="482614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195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/>
          <a:stretch/>
        </p:blipFill>
        <p:spPr>
          <a:xfrm>
            <a:off x="2641599" y="3"/>
            <a:ext cx="9550396" cy="6857996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64" y="482614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483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/>
          <a:stretch/>
        </p:blipFill>
        <p:spPr>
          <a:xfrm>
            <a:off x="2641599" y="3"/>
            <a:ext cx="9550396" cy="6857996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352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6864" y="3311484"/>
            <a:ext cx="3755136" cy="3546517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143003"/>
            <a:ext cx="10972800" cy="4983164"/>
          </a:xfrm>
        </p:spPr>
        <p:txBody>
          <a:bodyPr/>
          <a:lstStyle>
            <a:lvl1pPr marL="457131" indent="-457131">
              <a:buFont typeface="Wingdings" panose="05000000000000000000" pitchFamily="2" charset="2"/>
              <a:buChar char="§"/>
              <a:defRPr/>
            </a:lvl1pPr>
            <a:lvl2pPr marL="990454" indent="-380944">
              <a:buClr>
                <a:schemeClr val="accent6"/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7" r="38770" b="17967"/>
          <a:stretch/>
        </p:blipFill>
        <p:spPr>
          <a:xfrm>
            <a:off x="8839201" y="3632200"/>
            <a:ext cx="3352800" cy="3225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64" y="482614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454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143003"/>
            <a:ext cx="10972800" cy="4983164"/>
          </a:xfrm>
        </p:spPr>
        <p:txBody>
          <a:bodyPr/>
          <a:lstStyle>
            <a:lvl1pPr marL="457131" indent="-457131">
              <a:buFont typeface="Wingdings" panose="05000000000000000000" pitchFamily="2" charset="2"/>
              <a:buChar char="§"/>
              <a:defRPr>
                <a:solidFill>
                  <a:srgbClr val="021A32"/>
                </a:solidFill>
              </a:defRPr>
            </a:lvl1pPr>
            <a:lvl2pPr marL="990454" indent="-380944">
              <a:buClr>
                <a:schemeClr val="accent6"/>
              </a:buClr>
              <a:buFont typeface="Arial" panose="020B0604020202020204" pitchFamily="34" charset="0"/>
              <a:buChar char="–"/>
              <a:defRPr>
                <a:solidFill>
                  <a:srgbClr val="021A32"/>
                </a:solidFill>
              </a:defRPr>
            </a:lvl2pPr>
            <a:lvl3pPr>
              <a:defRPr>
                <a:solidFill>
                  <a:srgbClr val="021A32"/>
                </a:solidFill>
              </a:defRPr>
            </a:lvl3pPr>
            <a:lvl4pPr>
              <a:defRPr>
                <a:solidFill>
                  <a:srgbClr val="021A32"/>
                </a:solidFill>
              </a:defRPr>
            </a:lvl4pPr>
            <a:lvl5pPr>
              <a:defRPr>
                <a:solidFill>
                  <a:srgbClr val="021A3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745" b="16147"/>
          <a:stretch/>
        </p:blipFill>
        <p:spPr>
          <a:xfrm>
            <a:off x="8940800" y="3733803"/>
            <a:ext cx="3251200" cy="3165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64" y="482614"/>
            <a:ext cx="1225457" cy="3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42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slideLayout" Target="../slideLayouts/slideLayout105.xml"/><Relationship Id="rId39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00.xml"/><Relationship Id="rId34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104.xml"/><Relationship Id="rId33" Type="http://schemas.openxmlformats.org/officeDocument/2006/relationships/slideLayout" Target="../slideLayouts/slideLayout112.xml"/><Relationship Id="rId38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32" Type="http://schemas.openxmlformats.org/officeDocument/2006/relationships/slideLayout" Target="../slideLayouts/slideLayout111.xml"/><Relationship Id="rId37" Type="http://schemas.openxmlformats.org/officeDocument/2006/relationships/slideLayout" Target="../slideLayouts/slideLayout116.xml"/><Relationship Id="rId40" Type="http://schemas.openxmlformats.org/officeDocument/2006/relationships/theme" Target="../theme/theme3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28" Type="http://schemas.openxmlformats.org/officeDocument/2006/relationships/slideLayout" Target="../slideLayouts/slideLayout107.xml"/><Relationship Id="rId36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31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Relationship Id="rId27" Type="http://schemas.openxmlformats.org/officeDocument/2006/relationships/slideLayout" Target="../slideLayouts/slideLayout106.xml"/><Relationship Id="rId30" Type="http://schemas.openxmlformats.org/officeDocument/2006/relationships/slideLayout" Target="../slideLayouts/slideLayout109.xml"/><Relationship Id="rId35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3001"/>
            <a:ext cx="10972800" cy="4983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8373"/>
            <a:ext cx="10972800" cy="105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664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3733" kern="1200">
          <a:solidFill>
            <a:srgbClr val="021A32"/>
          </a:solidFill>
          <a:latin typeface="+mn-lt"/>
          <a:ea typeface="Gibson" panose="02000000000000000000" pitchFamily="50" charset="0"/>
          <a:cs typeface="Gibson" panose="02000000000000000000" pitchFamily="50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3200" kern="1200">
          <a:solidFill>
            <a:srgbClr val="021A32"/>
          </a:solidFill>
          <a:latin typeface="+mn-lt"/>
          <a:ea typeface="Gibson" panose="02000000000000000000" pitchFamily="50" charset="0"/>
          <a:cs typeface="Gibson" panose="02000000000000000000" pitchFamily="50" charset="0"/>
        </a:defRPr>
      </a:lvl1pPr>
      <a:lvl2pPr marL="990575" indent="-380990" algn="l" defTabSz="1219170" rtl="0" eaLnBrk="1" latinLnBrk="0" hangingPunct="1">
        <a:spcBef>
          <a:spcPct val="20000"/>
        </a:spcBef>
        <a:buClr>
          <a:schemeClr val="accent6"/>
        </a:buClr>
        <a:buFont typeface="Arial" panose="020B0604020202020204" pitchFamily="34" charset="0"/>
        <a:buChar char="–"/>
        <a:defRPr sz="2667" kern="1200">
          <a:solidFill>
            <a:srgbClr val="021A32"/>
          </a:solidFill>
          <a:latin typeface="+mn-lt"/>
          <a:ea typeface="Gibson" panose="02000000000000000000" pitchFamily="50" charset="0"/>
          <a:cs typeface="Gibson" panose="02000000000000000000" pitchFamily="50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21A32"/>
          </a:solidFill>
          <a:latin typeface="+mn-lt"/>
          <a:ea typeface="Gibson" panose="02000000000000000000" pitchFamily="50" charset="0"/>
          <a:cs typeface="Gibson" panose="02000000000000000000" pitchFamily="50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33" kern="1200">
          <a:solidFill>
            <a:srgbClr val="021A32"/>
          </a:solidFill>
          <a:latin typeface="+mn-lt"/>
          <a:ea typeface="Gibson" panose="02000000000000000000" pitchFamily="50" charset="0"/>
          <a:cs typeface="Gibson" panose="02000000000000000000" pitchFamily="50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rgbClr val="021A32"/>
          </a:solidFill>
          <a:latin typeface="+mn-lt"/>
          <a:ea typeface="Gibson" panose="02000000000000000000" pitchFamily="50" charset="0"/>
          <a:cs typeface="Gibson" panose="02000000000000000000" pitchFamily="50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3003"/>
            <a:ext cx="10972800" cy="4983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77"/>
            <a:fld id="{CF9F78A1-3098-4EBF-9C40-F76AF1BAB214}" type="slidenum">
              <a:rPr lang="en-US" smtClean="0">
                <a:solidFill>
                  <a:srgbClr val="021A32">
                    <a:tint val="75000"/>
                  </a:srgbClr>
                </a:solidFill>
              </a:rPr>
              <a:pPr defTabSz="914377"/>
              <a:t>‹#›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8375"/>
            <a:ext cx="10972800" cy="105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086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  <p:sldLayoutId id="2147483734" r:id="rId32"/>
    <p:sldLayoutId id="2147483735" r:id="rId33"/>
    <p:sldLayoutId id="2147483736" r:id="rId34"/>
    <p:sldLayoutId id="2147483737" r:id="rId35"/>
    <p:sldLayoutId id="2147483738" r:id="rId36"/>
    <p:sldLayoutId id="2147483739" r:id="rId37"/>
    <p:sldLayoutId id="2147483740" r:id="rId38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3733" kern="1200">
          <a:solidFill>
            <a:srgbClr val="021A32"/>
          </a:solidFill>
          <a:latin typeface="+mn-lt"/>
          <a:ea typeface="Gibson" panose="02000000000000000000" pitchFamily="50" charset="0"/>
          <a:cs typeface="Gibson" panose="02000000000000000000" pitchFamily="50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3200" kern="1200">
          <a:solidFill>
            <a:srgbClr val="021A32"/>
          </a:solidFill>
          <a:latin typeface="+mn-lt"/>
          <a:ea typeface="Gibson" panose="02000000000000000000" pitchFamily="50" charset="0"/>
          <a:cs typeface="Gibson" panose="02000000000000000000" pitchFamily="50" charset="0"/>
        </a:defRPr>
      </a:lvl1pPr>
      <a:lvl2pPr marL="990575" indent="-380990" algn="l" defTabSz="1219170" rtl="0" eaLnBrk="1" latinLnBrk="0" hangingPunct="1">
        <a:spcBef>
          <a:spcPct val="20000"/>
        </a:spcBef>
        <a:buClr>
          <a:schemeClr val="accent6"/>
        </a:buClr>
        <a:buFont typeface="Arial" panose="020B0604020202020204" pitchFamily="34" charset="0"/>
        <a:buChar char="–"/>
        <a:defRPr sz="2667" kern="1200">
          <a:solidFill>
            <a:srgbClr val="021A32"/>
          </a:solidFill>
          <a:latin typeface="+mn-lt"/>
          <a:ea typeface="Gibson" panose="02000000000000000000" pitchFamily="50" charset="0"/>
          <a:cs typeface="Gibson" panose="02000000000000000000" pitchFamily="50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21A32"/>
          </a:solidFill>
          <a:latin typeface="+mn-lt"/>
          <a:ea typeface="Gibson" panose="02000000000000000000" pitchFamily="50" charset="0"/>
          <a:cs typeface="Gibson" panose="02000000000000000000" pitchFamily="50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33" kern="1200">
          <a:solidFill>
            <a:srgbClr val="021A32"/>
          </a:solidFill>
          <a:latin typeface="+mn-lt"/>
          <a:ea typeface="Gibson" panose="02000000000000000000" pitchFamily="50" charset="0"/>
          <a:cs typeface="Gibson" panose="02000000000000000000" pitchFamily="50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rgbClr val="021A32"/>
          </a:solidFill>
          <a:latin typeface="+mn-lt"/>
          <a:ea typeface="Gibson" panose="02000000000000000000" pitchFamily="50" charset="0"/>
          <a:cs typeface="Gibson" panose="02000000000000000000" pitchFamily="50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3003"/>
            <a:ext cx="10972800" cy="498316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8847" y="6518276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9F78A1-3098-4EBF-9C40-F76AF1BAB2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8375"/>
            <a:ext cx="10972800" cy="1054628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719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</p:sldLayoutIdLst>
  <p:hf hdr="0" ftr="0" dt="0"/>
  <p:txStyles>
    <p:titleStyle>
      <a:lvl1pPr algn="l" defTabSz="1219020" rtl="0" eaLnBrk="1" latinLnBrk="0" hangingPunct="1">
        <a:spcBef>
          <a:spcPct val="0"/>
        </a:spcBef>
        <a:buNone/>
        <a:defRPr sz="3200" b="1" kern="1200">
          <a:solidFill>
            <a:srgbClr val="021A32"/>
          </a:solidFill>
          <a:latin typeface="Gibson" panose="02000000000000000000" pitchFamily="50" charset="0"/>
          <a:ea typeface="Gibson" panose="02000000000000000000" pitchFamily="50" charset="0"/>
          <a:cs typeface="Gibson" panose="02000000000000000000" pitchFamily="50" charset="0"/>
        </a:defRPr>
      </a:lvl1pPr>
    </p:titleStyle>
    <p:bodyStyle>
      <a:lvl1pPr marL="457131" indent="-457131" algn="l" defTabSz="121902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3200" kern="1200">
          <a:solidFill>
            <a:srgbClr val="021A32"/>
          </a:solidFill>
          <a:latin typeface="+mn-lt"/>
          <a:ea typeface="Gibson" panose="02000000000000000000" pitchFamily="50" charset="0"/>
          <a:cs typeface="Gibson" panose="02000000000000000000" pitchFamily="50" charset="0"/>
        </a:defRPr>
      </a:lvl1pPr>
      <a:lvl2pPr marL="990454" indent="-380944" algn="l" defTabSz="1219020" rtl="0" eaLnBrk="1" latinLnBrk="0" hangingPunct="1">
        <a:spcBef>
          <a:spcPct val="20000"/>
        </a:spcBef>
        <a:buClr>
          <a:schemeClr val="accent6"/>
        </a:buClr>
        <a:buFont typeface="Arial" panose="020B0604020202020204" pitchFamily="34" charset="0"/>
        <a:buChar char="–"/>
        <a:defRPr sz="2667" kern="1200">
          <a:solidFill>
            <a:srgbClr val="021A32"/>
          </a:solidFill>
          <a:latin typeface="+mn-lt"/>
          <a:ea typeface="Gibson" panose="02000000000000000000" pitchFamily="50" charset="0"/>
          <a:cs typeface="Gibson" panose="02000000000000000000" pitchFamily="50" charset="0"/>
        </a:defRPr>
      </a:lvl2pPr>
      <a:lvl3pPr marL="1523773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21A32"/>
          </a:solidFill>
          <a:latin typeface="+mn-lt"/>
          <a:ea typeface="Gibson" panose="02000000000000000000" pitchFamily="50" charset="0"/>
          <a:cs typeface="Gibson" panose="02000000000000000000" pitchFamily="50" charset="0"/>
        </a:defRPr>
      </a:lvl3pPr>
      <a:lvl4pPr marL="2133280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33" kern="1200">
          <a:solidFill>
            <a:srgbClr val="021A32"/>
          </a:solidFill>
          <a:latin typeface="+mn-lt"/>
          <a:ea typeface="Gibson" panose="02000000000000000000" pitchFamily="50" charset="0"/>
          <a:cs typeface="Gibson" panose="02000000000000000000" pitchFamily="50" charset="0"/>
        </a:defRPr>
      </a:lvl4pPr>
      <a:lvl5pPr marL="2742790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rgbClr val="021A32"/>
          </a:solidFill>
          <a:latin typeface="+mn-lt"/>
          <a:ea typeface="Gibson" panose="02000000000000000000" pitchFamily="50" charset="0"/>
          <a:cs typeface="Gibson" panose="02000000000000000000" pitchFamily="50" charset="0"/>
        </a:defRPr>
      </a:lvl5pPr>
      <a:lvl6pPr marL="3352296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08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6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24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digiday.com/platforms/silent-world-facebook-video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8.png"/><Relationship Id="rId4" Type="http://schemas.openxmlformats.org/officeDocument/2006/relationships/image" Target="../media/image8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1271" y="329948"/>
            <a:ext cx="1099255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8500" b="1" dirty="0">
                <a:gradFill>
                  <a:gsLst>
                    <a:gs pos="100000">
                      <a:srgbClr val="53C1B5"/>
                    </a:gs>
                    <a:gs pos="0">
                      <a:srgbClr val="4EBCD7"/>
                    </a:gs>
                  </a:gsLst>
                  <a:lin ang="6300000" scaled="0"/>
                </a:gradFill>
                <a:latin typeface="CA Sans" charset="0"/>
                <a:ea typeface="CA Sans" charset="0"/>
                <a:cs typeface="CA Sans" charset="0"/>
              </a:rPr>
              <a:t>VIDEO FOR RECRUITING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8161" y="3132113"/>
            <a:ext cx="4699137" cy="2123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333" dirty="0">
                <a:solidFill>
                  <a:srgbClr val="DF7D1C"/>
                </a:solidFill>
                <a:latin typeface="CA Sans Light" charset="0"/>
                <a:ea typeface="CA Sans Light" charset="0"/>
                <a:cs typeface="CA Sans Light" charset="0"/>
              </a:rPr>
              <a:t>Craig Fisher</a:t>
            </a:r>
          </a:p>
          <a:p>
            <a:pPr defTabSz="914377"/>
            <a:endParaRPr lang="en-US" sz="1867" dirty="0">
              <a:solidFill>
                <a:srgbClr val="FFFFFF"/>
              </a:solidFill>
              <a:latin typeface="CA Sans Light" charset="0"/>
              <a:ea typeface="CA Sans Light" charset="0"/>
              <a:cs typeface="CA Sans Light" charset="0"/>
            </a:endParaRPr>
          </a:p>
          <a:p>
            <a:pPr defTabSz="914377"/>
            <a:r>
              <a:rPr lang="en-US" sz="1867" dirty="0">
                <a:solidFill>
                  <a:srgbClr val="FFFFFF"/>
                </a:solidFill>
                <a:latin typeface="CA Sans Light" charset="0"/>
                <a:ea typeface="CA Sans Light" charset="0"/>
                <a:cs typeface="CA Sans Light" charset="0"/>
              </a:rPr>
              <a:t>Head of Global Marketing, Allegis Global Solutions</a:t>
            </a:r>
          </a:p>
          <a:p>
            <a:pPr defTabSz="914377"/>
            <a:r>
              <a:rPr lang="en-US" sz="4267" dirty="0">
                <a:solidFill>
                  <a:srgbClr val="4EBCD7"/>
                </a:solidFill>
                <a:latin typeface="CA Sans Light" charset="0"/>
                <a:ea typeface="CA Sans Light" charset="0"/>
                <a:cs typeface="CA Sans Light" charset="0"/>
              </a:rPr>
              <a:t>@</a:t>
            </a:r>
            <a:r>
              <a:rPr lang="en-US" sz="4267" dirty="0" err="1">
                <a:solidFill>
                  <a:srgbClr val="4EBCD7"/>
                </a:solidFill>
                <a:latin typeface="CA Sans Light" charset="0"/>
                <a:ea typeface="CA Sans Light" charset="0"/>
                <a:cs typeface="CA Sans Light" charset="0"/>
              </a:rPr>
              <a:t>fishdogs</a:t>
            </a:r>
            <a:endParaRPr lang="en-US" sz="4267" dirty="0">
              <a:solidFill>
                <a:srgbClr val="4EBCD7"/>
              </a:solidFill>
              <a:latin typeface="CA Sans Light" charset="0"/>
              <a:ea typeface="CA Sans Light" charset="0"/>
              <a:cs typeface="CA Sans Light" charset="0"/>
            </a:endParaRPr>
          </a:p>
        </p:txBody>
      </p:sp>
      <p:pic>
        <p:nvPicPr>
          <p:cNvPr id="9" name="Picture 2" descr="C:\Users\wfisher\Documents\AGS\AGS_Logo_Full-Color-CMYK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13" y="5455815"/>
            <a:ext cx="2194715" cy="8460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4A97FB-E75D-4007-B642-43A42D2B8BF3}"/>
              </a:ext>
            </a:extLst>
          </p:cNvPr>
          <p:cNvSpPr txBox="1"/>
          <p:nvPr/>
        </p:nvSpPr>
        <p:spPr>
          <a:xfrm>
            <a:off x="508000" y="1498601"/>
            <a:ext cx="9347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800" dirty="0">
                <a:solidFill>
                  <a:srgbClr val="53C1BF"/>
                </a:solidFill>
                <a:latin typeface="Arial"/>
              </a:rPr>
              <a:t>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7FEBE7-FDAC-46D7-966A-7B5808D32D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455" y="2449848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74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025F40-A850-4075-8AD1-35F9B3229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34" b="141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Hiring Facebook video">
            <a:extLst>
              <a:ext uri="{FF2B5EF4-FFF2-40B4-BE49-F238E27FC236}">
                <a16:creationId xmlns:a16="http://schemas.microsoft.com/office/drawing/2014/main" id="{727E8CD6-F4CB-4F0D-9977-C2BC07CC6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1021"/>
          <a:stretch/>
        </p:blipFill>
        <p:spPr bwMode="auto">
          <a:xfrm>
            <a:off x="5063089" y="1"/>
            <a:ext cx="7128913" cy="6853457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57675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1329D6-69C9-4116-99B0-0D54D889B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31" y="1796502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85 percent of Facebook videos are viewed with the volume off</a:t>
            </a:r>
            <a:b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sz="5400" dirty="0">
              <a:solidFill>
                <a:schemeClr val="bg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71BBB6-95CA-4A06-A05E-E24EADC7A60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00232" y="6108192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CF9F78A1-3098-4EBF-9C40-F76AF1BAB214}" type="slidenum">
              <a:rPr lang="en-US" sz="1500">
                <a:solidFill>
                  <a:srgbClr val="FFFFFF"/>
                </a:solidFill>
                <a:latin typeface="+mn-lt"/>
                <a:cs typeface="+mn-cs"/>
              </a:rPr>
              <a:pPr defTabSz="457200">
                <a:spcAft>
                  <a:spcPts val="600"/>
                </a:spcAft>
              </a:pPr>
              <a:t>11</a:t>
            </a:fld>
            <a:endParaRPr lang="en-US" sz="150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66851-6CED-4AE1-9687-298E23390615}"/>
              </a:ext>
            </a:extLst>
          </p:cNvPr>
          <p:cNvSpPr txBox="1"/>
          <p:nvPr/>
        </p:nvSpPr>
        <p:spPr>
          <a:xfrm>
            <a:off x="535045" y="390420"/>
            <a:ext cx="40411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FACEBOOK</a:t>
            </a:r>
          </a:p>
        </p:txBody>
      </p:sp>
    </p:spTree>
    <p:extLst>
      <p:ext uri="{BB962C8B-B14F-4D97-AF65-F5344CB8AC3E}">
        <p14:creationId xmlns:p14="http://schemas.microsoft.com/office/powerpoint/2010/main" val="3264835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685801"/>
            <a:ext cx="10873563" cy="911447"/>
          </a:xfrm>
        </p:spPr>
        <p:txBody>
          <a:bodyPr>
            <a:noAutofit/>
          </a:bodyPr>
          <a:lstStyle/>
          <a:p>
            <a:pPr fontAlgn="base"/>
            <a:r>
              <a:rPr lang="en-US" sz="4800" dirty="0">
                <a:latin typeface="Gibson" panose="02000000000000000000" pitchFamily="50" charset="0"/>
              </a:rPr>
              <a:t>FACEBOOK</a:t>
            </a:r>
            <a:br>
              <a:rPr lang="en-US" sz="1600" dirty="0">
                <a:latin typeface="Gibson" panose="02000000000000000000" pitchFamily="50" charset="0"/>
              </a:rPr>
            </a:br>
            <a:br>
              <a:rPr lang="en-US" sz="1600" dirty="0">
                <a:latin typeface="Gibson" panose="02000000000000000000" pitchFamily="50" charset="0"/>
              </a:rPr>
            </a:br>
            <a:br>
              <a:rPr lang="en-US" sz="1600" dirty="0"/>
            </a:br>
            <a:r>
              <a:rPr lang="en-US" sz="2800" b="1" dirty="0">
                <a:latin typeface="Open Sans"/>
              </a:rPr>
              <a:t>Remember graphics/text:</a:t>
            </a:r>
            <a:r>
              <a:rPr lang="en-US" sz="2800" dirty="0">
                <a:latin typeface="Open Sans"/>
              </a:rPr>
              <a:t> </a:t>
            </a:r>
            <a:r>
              <a:rPr lang="en-US" sz="2800" dirty="0">
                <a:latin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85 percent of videos are viewed with the volume off</a:t>
            </a:r>
            <a:r>
              <a:rPr lang="en-US" sz="2800" dirty="0">
                <a:latin typeface="Open Sans"/>
              </a:rPr>
              <a:t>, according to </a:t>
            </a:r>
            <a:r>
              <a:rPr lang="en-US" sz="2800" dirty="0" err="1">
                <a:latin typeface="Open Sans"/>
              </a:rPr>
              <a:t>Digiday</a:t>
            </a:r>
            <a:r>
              <a:rPr lang="en-US" sz="2800" dirty="0">
                <a:latin typeface="Open Sans"/>
              </a:rPr>
              <a:t>.</a:t>
            </a:r>
            <a:br>
              <a:rPr lang="en-US" sz="2800" dirty="0">
                <a:latin typeface="Open Sans"/>
              </a:rPr>
            </a:br>
            <a:br>
              <a:rPr lang="en-US" sz="2800" dirty="0">
                <a:latin typeface="Open Sans"/>
              </a:rPr>
            </a:br>
            <a:r>
              <a:rPr lang="en-US" sz="2800" b="1" dirty="0">
                <a:latin typeface="Open Sans"/>
              </a:rPr>
              <a:t>Upload videos directly to Facebook:</a:t>
            </a:r>
            <a:r>
              <a:rPr lang="en-US" sz="2800" dirty="0">
                <a:latin typeface="Open Sans"/>
              </a:rPr>
              <a:t> Native videos give you analytics and better visibility in the feed.</a:t>
            </a:r>
            <a:br>
              <a:rPr lang="en-US" sz="2800" dirty="0">
                <a:latin typeface="Open Sans"/>
              </a:rPr>
            </a:br>
            <a:br>
              <a:rPr lang="en-US" sz="2800" dirty="0">
                <a:latin typeface="Open Sans"/>
              </a:rPr>
            </a:br>
            <a:r>
              <a:rPr lang="en-US" sz="2800" b="1" dirty="0">
                <a:latin typeface="Open Sans"/>
              </a:rPr>
              <a:t>Make sure you have a call to action</a:t>
            </a:r>
            <a:br>
              <a:rPr lang="en-US" sz="1600" dirty="0">
                <a:solidFill>
                  <a:srgbClr val="333333"/>
                </a:solidFill>
                <a:latin typeface="Open Sans"/>
              </a:rPr>
            </a:br>
            <a:endParaRPr lang="en-US" sz="1600" b="1" dirty="0">
              <a:latin typeface="Gibson" panose="02000000000000000000" pitchFamily="50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9170"/>
            <a:fld id="{CF9F78A1-3098-4EBF-9C40-F76AF1BAB214}" type="slidenum">
              <a:rPr lang="en-US">
                <a:solidFill>
                  <a:srgbClr val="021A32">
                    <a:tint val="75000"/>
                  </a:srgbClr>
                </a:solidFill>
              </a:rPr>
              <a:pPr defTabSz="1219170"/>
              <a:t>12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8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D2C4BFA1-2075-4901-9E24-E41D1FDD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40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053FB2EE-284F-4C87-AB3D-BBF87A9FA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2E95B5-BB65-406A-823E-1BCE8B972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76538"/>
            <a:ext cx="9144000" cy="1381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Over 1 billion hours of video are consumed on </a:t>
            </a:r>
            <a:r>
              <a:rPr lang="en-US" sz="4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Youtube</a:t>
            </a:r>
            <a:r>
              <a: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daily</a:t>
            </a: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920613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685801"/>
            <a:ext cx="10873563" cy="911447"/>
          </a:xfrm>
        </p:spPr>
        <p:txBody>
          <a:bodyPr>
            <a:noAutofit/>
          </a:bodyPr>
          <a:lstStyle/>
          <a:p>
            <a:pPr fontAlgn="base"/>
            <a:r>
              <a:rPr lang="en-US" sz="4800" dirty="0" err="1">
                <a:latin typeface="Gibson" panose="02000000000000000000" pitchFamily="50" charset="0"/>
              </a:rPr>
              <a:t>youtube</a:t>
            </a:r>
            <a:br>
              <a:rPr lang="en-US" sz="1600" dirty="0">
                <a:latin typeface="Gibson" panose="02000000000000000000" pitchFamily="50" charset="0"/>
              </a:rPr>
            </a:br>
            <a:br>
              <a:rPr lang="en-US" sz="1600" dirty="0">
                <a:latin typeface="Gibson" panose="02000000000000000000" pitchFamily="50" charset="0"/>
              </a:rPr>
            </a:br>
            <a:br>
              <a:rPr lang="en-US" sz="1600" dirty="0"/>
            </a:br>
            <a:r>
              <a:rPr lang="en-US" sz="2400" b="1" dirty="0"/>
              <a:t>more video watch here than any other channel</a:t>
            </a:r>
            <a:br>
              <a:rPr lang="en-US" sz="2400" b="1" dirty="0"/>
            </a:br>
            <a:br>
              <a:rPr lang="en-US" sz="2400" dirty="0">
                <a:latin typeface="Open Sans"/>
              </a:rPr>
            </a:br>
            <a:br>
              <a:rPr lang="en-US" sz="2400" dirty="0">
                <a:latin typeface="Open Sans"/>
              </a:rPr>
            </a:br>
            <a:r>
              <a:rPr lang="en-US" sz="2400" b="1" dirty="0">
                <a:latin typeface="Open Sans"/>
              </a:rPr>
              <a:t>Release new videos on a regular schedule</a:t>
            </a:r>
            <a:br>
              <a:rPr lang="en-US" sz="2400" b="1" dirty="0">
                <a:latin typeface="Open Sans"/>
              </a:rPr>
            </a:br>
            <a:br>
              <a:rPr lang="en-US" sz="2400" dirty="0">
                <a:latin typeface="Open Sans"/>
              </a:rPr>
            </a:br>
            <a:r>
              <a:rPr lang="en-US" sz="2400" b="1" dirty="0">
                <a:latin typeface="Open Sans"/>
              </a:rPr>
              <a:t>optimize for search ranking</a:t>
            </a:r>
            <a:r>
              <a:rPr lang="en-US" sz="2400" dirty="0">
                <a:latin typeface="Open Sans"/>
              </a:rPr>
              <a:t> - It is the world’s largest search engine after google.</a:t>
            </a:r>
            <a:br>
              <a:rPr lang="en-US" sz="2400" dirty="0">
                <a:latin typeface="Open Sans"/>
              </a:rPr>
            </a:br>
            <a:br>
              <a:rPr lang="en-US" sz="2400" dirty="0">
                <a:latin typeface="Open Sans"/>
              </a:rPr>
            </a:br>
            <a:r>
              <a:rPr lang="en-US" sz="2400" b="1" dirty="0">
                <a:latin typeface="Open Sans"/>
              </a:rPr>
              <a:t>Allow embedding to be sharable</a:t>
            </a:r>
            <a:br>
              <a:rPr lang="en-US" sz="2400" b="1" dirty="0">
                <a:latin typeface="Open Sans"/>
              </a:rPr>
            </a:br>
            <a:br>
              <a:rPr lang="en-US" sz="2400" b="1" dirty="0">
                <a:latin typeface="Open Sans"/>
              </a:rPr>
            </a:br>
            <a:r>
              <a:rPr lang="en-US" sz="2400" b="1" dirty="0">
                <a:latin typeface="Open Sans"/>
              </a:rPr>
              <a:t>use extensions to help – </a:t>
            </a:r>
            <a:r>
              <a:rPr lang="en-US" sz="2400" b="1" dirty="0" err="1">
                <a:latin typeface="Open Sans"/>
              </a:rPr>
              <a:t>tubebuddy</a:t>
            </a:r>
            <a:r>
              <a:rPr lang="en-US" sz="2400" b="1" dirty="0">
                <a:latin typeface="Open Sans"/>
              </a:rPr>
              <a:t> and </a:t>
            </a:r>
            <a:r>
              <a:rPr lang="en-US" sz="2400" b="1" dirty="0" err="1">
                <a:latin typeface="Open Sans"/>
              </a:rPr>
              <a:t>vidiq</a:t>
            </a:r>
            <a:br>
              <a:rPr lang="en-US" sz="1600" dirty="0">
                <a:solidFill>
                  <a:srgbClr val="333333"/>
                </a:solidFill>
                <a:latin typeface="Open Sans"/>
              </a:rPr>
            </a:br>
            <a:endParaRPr lang="en-US" sz="1600" b="1" dirty="0">
              <a:latin typeface="Gibson" panose="02000000000000000000" pitchFamily="50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9170"/>
            <a:fld id="{CF9F78A1-3098-4EBF-9C40-F76AF1BAB214}" type="slidenum">
              <a:rPr lang="en-US">
                <a:solidFill>
                  <a:srgbClr val="021A32">
                    <a:tint val="75000"/>
                  </a:srgbClr>
                </a:solidFill>
              </a:rPr>
              <a:pPr defTabSz="1219170"/>
              <a:t>14</a:t>
            </a:fld>
            <a:endParaRPr lang="en-US">
              <a:solidFill>
                <a:srgbClr val="021A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78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8172A4-190C-4911-B20B-D065CE1B7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233BE7-E15E-4E97-B166-498EA790A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12" y="90487"/>
            <a:ext cx="11915775" cy="6677025"/>
          </a:xfrm>
          <a:prstGeom prst="rect">
            <a:avLst/>
          </a:prstGeom>
        </p:spPr>
      </p:pic>
      <p:pic>
        <p:nvPicPr>
          <p:cNvPr id="5" name="bounce">
            <a:hlinkClick r:id="" action="ppaction://media"/>
            <a:extLst>
              <a:ext uri="{FF2B5EF4-FFF2-40B4-BE49-F238E27FC236}">
                <a16:creationId xmlns:a16="http://schemas.microsoft.com/office/drawing/2014/main" id="{DDEC6423-2C24-4C18-AE86-B664A7D79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9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CA4FA1-7D91-4182-9B47-BA0F8BAED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353EE7-85EF-4F2D-832E-B85AB6EF6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9692"/>
            <a:ext cx="12192000" cy="570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63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FA8230-2C59-4C23-B275-2237244BC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561AC4-9B4F-4909-B713-7AFC3E90E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64" y="171450"/>
            <a:ext cx="4133850" cy="6515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9A6ED6-0975-4D8D-8E1D-A8B106D99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519" y="1591767"/>
            <a:ext cx="4730298" cy="4557106"/>
          </a:xfrm>
          <a:prstGeom prst="rect">
            <a:avLst/>
          </a:prstGeom>
        </p:spPr>
      </p:pic>
      <p:pic>
        <p:nvPicPr>
          <p:cNvPr id="4098" name="Picture 2" descr="Image result for vidiq">
            <a:extLst>
              <a:ext uri="{FF2B5EF4-FFF2-40B4-BE49-F238E27FC236}">
                <a16:creationId xmlns:a16="http://schemas.microsoft.com/office/drawing/2014/main" id="{7F69B523-E51B-4D59-AEAD-238B8DFFD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943" y="267792"/>
            <a:ext cx="34575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426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25FE52-9DF9-4EC8-BD52-C6E329147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6722C-6609-40A5-B934-DCC6DA1C5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82" y="808042"/>
            <a:ext cx="10108735" cy="599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94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DAC750-087B-4552-84E7-2F59EE292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7F732F-1B57-476C-9033-72A7498D5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77" y="0"/>
            <a:ext cx="11299046" cy="6858000"/>
          </a:xfrm>
          <a:prstGeom prst="rect">
            <a:avLst/>
          </a:prstGeom>
        </p:spPr>
      </p:pic>
      <p:pic>
        <p:nvPicPr>
          <p:cNvPr id="4" name="Picture 2" descr="Image result for tubebuddy">
            <a:extLst>
              <a:ext uri="{FF2B5EF4-FFF2-40B4-BE49-F238E27FC236}">
                <a16:creationId xmlns:a16="http://schemas.microsoft.com/office/drawing/2014/main" id="{1CBC11F3-848B-495B-BA7C-0492E6F0E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539" y="385343"/>
            <a:ext cx="3797041" cy="72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78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0211AC-DDA8-475C-9701-DD92734EEFCD}"/>
              </a:ext>
            </a:extLst>
          </p:cNvPr>
          <p:cNvSpPr txBox="1"/>
          <p:nvPr/>
        </p:nvSpPr>
        <p:spPr>
          <a:xfrm>
            <a:off x="2555631" y="1441938"/>
            <a:ext cx="7080738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A video tweet is 6x more likely to be retweeted than a photo tweet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4CB638-B76E-475D-A73C-CE9CF12F6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0232" y="6108192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CF9F78A1-3098-4EBF-9C40-F76AF1BAB214}" type="slidenum">
              <a:rPr lang="en-US" sz="1500">
                <a:solidFill>
                  <a:srgbClr val="FFFFFF"/>
                </a:solidFill>
                <a:latin typeface="+mn-lt"/>
                <a:cs typeface="+mn-cs"/>
              </a:rPr>
              <a:pPr defTabSz="457200">
                <a:spcAft>
                  <a:spcPts val="600"/>
                </a:spcAft>
              </a:pPr>
              <a:t>2</a:t>
            </a:fld>
            <a:endParaRPr lang="en-US" sz="150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9459A9-BFAF-4EF1-87BB-8C4F1F35D6F0}"/>
              </a:ext>
            </a:extLst>
          </p:cNvPr>
          <p:cNvSpPr txBox="1"/>
          <p:nvPr/>
        </p:nvSpPr>
        <p:spPr>
          <a:xfrm>
            <a:off x="535045" y="390420"/>
            <a:ext cx="30700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TWITTER</a:t>
            </a:r>
          </a:p>
        </p:txBody>
      </p:sp>
    </p:spTree>
    <p:extLst>
      <p:ext uri="{BB962C8B-B14F-4D97-AF65-F5344CB8AC3E}">
        <p14:creationId xmlns:p14="http://schemas.microsoft.com/office/powerpoint/2010/main" val="1792011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E30BE4-5618-4DA7-8655-0CA70FC05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7B327-172B-40CD-94E7-08EBE046C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59" y="461482"/>
            <a:ext cx="9601200" cy="6153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3A06B9-E420-49F5-A408-CC8974B94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52" y="2141168"/>
            <a:ext cx="4633083" cy="41083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Image result for tubebuddy">
            <a:extLst>
              <a:ext uri="{FF2B5EF4-FFF2-40B4-BE49-F238E27FC236}">
                <a16:creationId xmlns:a16="http://schemas.microsoft.com/office/drawing/2014/main" id="{E3C820B1-3ED0-46E8-9A71-FFB7A882B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95" y="842542"/>
            <a:ext cx="3984172" cy="75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041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A77BBC-D16D-44E3-9129-F6F4E4E6B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8A219-4359-4800-887F-30E2D9F8C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35" y="880843"/>
            <a:ext cx="10662531" cy="59105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5BC12-BC07-4BE9-BF32-8D80995016FD}"/>
              </a:ext>
            </a:extLst>
          </p:cNvPr>
          <p:cNvSpPr txBox="1"/>
          <p:nvPr/>
        </p:nvSpPr>
        <p:spPr>
          <a:xfrm>
            <a:off x="7912359" y="4945224"/>
            <a:ext cx="208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an End Screen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4CC2FA0-EDDC-45AD-BA02-DC6E1ABBF4AD}"/>
              </a:ext>
            </a:extLst>
          </p:cNvPr>
          <p:cNvSpPr/>
          <p:nvPr/>
        </p:nvSpPr>
        <p:spPr>
          <a:xfrm rot="12838212">
            <a:off x="7623110" y="4887855"/>
            <a:ext cx="401217" cy="2332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70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8B9FD0-4DED-4177-AB89-F46A68FEB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4F699-9CE0-4C9D-AF05-0FCD09E22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58" y="858211"/>
            <a:ext cx="10830187" cy="59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4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6F9EB9F2-07E2-4D64-BBD8-BB5B217F1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3D1027-1A29-461A-B0EA-434257B0288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380588" y="965199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VIDEO CREATES 20X MORE SHARES ON LINKEDIN THAN OTHER CONTENT</a:t>
            </a:r>
            <a:b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54% of executives share work related videos with colleagues weekly</a:t>
            </a:r>
            <a:b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80% OF VIDEO CONTENT IS VIEWED WITH SOUND OFF </a:t>
            </a:r>
            <a:b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57% IS VIEWED ON MOBILE</a:t>
            </a:r>
            <a:endParaRPr lang="en-US" sz="28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F0C57C7C-DFE9-4A1E-B7A9-DF40E633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E570AC-9F05-4D85-BE49-5C45BE188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5314" y="6553690"/>
            <a:ext cx="1128486" cy="27432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CF9F78A1-3098-4EBF-9C40-F76AF1BAB214}" type="slidenum">
              <a:rPr lang="en-US" sz="700">
                <a:latin typeface="+mn-lt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n-US" sz="700">
              <a:latin typeface="+mn-lt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E9BDD23-3B69-4294-B7F4-B0FDBE09B0A4}"/>
              </a:ext>
            </a:extLst>
          </p:cNvPr>
          <p:cNvSpPr txBox="1">
            <a:spLocks/>
          </p:cNvSpPr>
          <p:nvPr/>
        </p:nvSpPr>
        <p:spPr>
          <a:xfrm>
            <a:off x="609600" y="685801"/>
            <a:ext cx="10873563" cy="9114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733" kern="1200">
                <a:solidFill>
                  <a:srgbClr val="021A32"/>
                </a:solidFill>
                <a:latin typeface="+mn-lt"/>
                <a:ea typeface="Gibson" panose="02000000000000000000" pitchFamily="50" charset="0"/>
                <a:cs typeface="Gibson" panose="02000000000000000000" pitchFamily="50" charset="0"/>
              </a:defRPr>
            </a:lvl1pPr>
          </a:lstStyle>
          <a:p>
            <a:pPr fontAlgn="base"/>
            <a:r>
              <a:rPr lang="en-US" sz="4800">
                <a:latin typeface="Gibson" panose="02000000000000000000" pitchFamily="50" charset="0"/>
              </a:rPr>
              <a:t>LINKEDIN</a:t>
            </a:r>
            <a:br>
              <a:rPr lang="en-US" sz="1600">
                <a:latin typeface="Gibson" panose="02000000000000000000" pitchFamily="50" charset="0"/>
              </a:rPr>
            </a:br>
            <a:br>
              <a:rPr lang="en-US" sz="1600">
                <a:latin typeface="Gibson" panose="02000000000000000000" pitchFamily="50" charset="0"/>
              </a:rPr>
            </a:br>
            <a:br>
              <a:rPr lang="en-US" sz="1600">
                <a:solidFill>
                  <a:srgbClr val="333333"/>
                </a:solidFill>
                <a:latin typeface="Open Sans"/>
              </a:rPr>
            </a:br>
            <a:endParaRPr lang="en-US" sz="1600" b="1" dirty="0">
              <a:latin typeface="Gibson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050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48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F8F559-0B90-431C-8A40-A1F3949DD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210" y="650497"/>
            <a:ext cx="3133724" cy="5571066"/>
          </a:xfrm>
          <a:prstGeom prst="rect">
            <a:avLst/>
          </a:prstGeom>
        </p:spPr>
      </p:pic>
      <p:sp>
        <p:nvSpPr>
          <p:cNvPr id="19" name="Rectangle 14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48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C35D55-D9E4-4A24-A129-B8C93DA88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064" y="643467"/>
            <a:ext cx="313372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25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8226AE-C349-4114-BC4D-E22120306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F5205F4A-870C-46B8-BB66-55867A521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8625"/>
            <a:ext cx="6078851" cy="3191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EA2FF6-1745-49FB-BAE0-68130DDDC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647" y="403573"/>
            <a:ext cx="3810000" cy="3810000"/>
          </a:xfrm>
          <a:prstGeom prst="rect">
            <a:avLst/>
          </a:prstGeom>
        </p:spPr>
      </p:pic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4E5C344-5B07-4988-9EC8-90CBF8F2A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76" y="3429000"/>
            <a:ext cx="5076825" cy="3810000"/>
          </a:xfrm>
          <a:prstGeom prst="rect">
            <a:avLst/>
          </a:prstGeom>
        </p:spPr>
      </p:pic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EE1F4B1-5F4E-42CE-8FA8-15FF0DD0E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91397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77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D4B8F9-4E59-429F-8FE5-6A86E3DAF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240CFD-2599-41A0-B71C-4CE79ABEA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" y="0"/>
            <a:ext cx="10848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1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96B156-A057-4D49-8D2A-C457FB6283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026" name="Picture 2" descr="https://images-na.ssl-images-amazon.com/images/I/61gDVnX%2BdDL._SL1500_.jpg">
            <a:extLst>
              <a:ext uri="{FF2B5EF4-FFF2-40B4-BE49-F238E27FC236}">
                <a16:creationId xmlns:a16="http://schemas.microsoft.com/office/drawing/2014/main" id="{51478416-3303-41F4-AA09-030AC58E6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634"/>
            <a:ext cx="8220482" cy="58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os voice record pro">
            <a:extLst>
              <a:ext uri="{FF2B5EF4-FFF2-40B4-BE49-F238E27FC236}">
                <a16:creationId xmlns:a16="http://schemas.microsoft.com/office/drawing/2014/main" id="{89B88E6D-4646-4026-91CA-9A6C78F2C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47" y="891915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2D279B-B7AF-472F-A273-D6905EA69D10}"/>
              </a:ext>
            </a:extLst>
          </p:cNvPr>
          <p:cNvSpPr txBox="1"/>
          <p:nvPr/>
        </p:nvSpPr>
        <p:spPr>
          <a:xfrm>
            <a:off x="550506" y="942392"/>
            <a:ext cx="28472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Clip mic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CAB64-14CE-4BD8-8396-8E599554FDA5}"/>
              </a:ext>
            </a:extLst>
          </p:cNvPr>
          <p:cNvSpPr txBox="1"/>
          <p:nvPr/>
        </p:nvSpPr>
        <p:spPr>
          <a:xfrm>
            <a:off x="8447286" y="4498196"/>
            <a:ext cx="3138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Voice Record Pro</a:t>
            </a:r>
          </a:p>
        </p:txBody>
      </p:sp>
    </p:spTree>
    <p:extLst>
      <p:ext uri="{BB962C8B-B14F-4D97-AF65-F5344CB8AC3E}">
        <p14:creationId xmlns:p14="http://schemas.microsoft.com/office/powerpoint/2010/main" val="3203613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5F3733-5904-46C7-99F3-3DD40DD05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68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VIDEO PLAN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Play">
            <a:extLst>
              <a:ext uri="{FF2B5EF4-FFF2-40B4-BE49-F238E27FC236}">
                <a16:creationId xmlns:a16="http://schemas.microsoft.com/office/drawing/2014/main" id="{6F390CB3-878A-4028-B749-EC24D117C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733" y="543135"/>
            <a:ext cx="3835488" cy="3835488"/>
          </a:xfrm>
          <a:prstGeom prst="rect">
            <a:avLst/>
          </a:prstGeom>
        </p:spPr>
      </p:pic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1AC60AA6-2648-44A3-A1F3-AA1450718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667" y="2279018"/>
            <a:ext cx="5314543" cy="3375920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+mn-ea"/>
                <a:cs typeface="+mn-cs"/>
              </a:rPr>
              <a:t>Just start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+mn-ea"/>
                <a:cs typeface="+mn-cs"/>
              </a:rPr>
              <a:t>Career site, job postings, candidate communication, job fairs, video interviews, social channels, talent community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+mn-ea"/>
                <a:cs typeface="+mn-cs"/>
              </a:rPr>
              <a:t>Proper saved videos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+mn-ea"/>
                <a:cs typeface="+mn-cs"/>
              </a:rPr>
              <a:t>Behind the scenes live videos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+mn-ea"/>
                <a:cs typeface="+mn-cs"/>
              </a:rPr>
              <a:t>Measure engagement!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484529-CEFF-4EB3-9501-8ADAF853A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232" y="6108192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F9F78A1-3098-4EBF-9C40-F76AF1BAB214}" type="slidenum">
              <a:rPr lang="en-US" sz="1500">
                <a:solidFill>
                  <a:srgbClr val="FFFFFF"/>
                </a:solidFill>
                <a:latin typeface="+mn-lt"/>
                <a:cs typeface="+mn-cs"/>
              </a:rPr>
              <a:pPr>
                <a:spcAft>
                  <a:spcPts val="600"/>
                </a:spcAft>
              </a:pPr>
              <a:t>28</a:t>
            </a:fld>
            <a:endParaRPr lang="en-US" sz="1500">
              <a:solidFill>
                <a:srgbClr val="FFFFFF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828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5400"/>
            <a:ext cx="457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085" y="893126"/>
            <a:ext cx="10992556" cy="861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ts val="5000"/>
              </a:lnSpc>
            </a:pPr>
            <a:r>
              <a:rPr lang="en-US" sz="8500" b="1" dirty="0">
                <a:gradFill>
                  <a:gsLst>
                    <a:gs pos="100000">
                      <a:srgbClr val="53C1B5"/>
                    </a:gs>
                    <a:gs pos="0">
                      <a:srgbClr val="4EBCD7"/>
                    </a:gs>
                  </a:gsLst>
                  <a:lin ang="6300000" scaled="0"/>
                </a:gradFill>
                <a:latin typeface="CA Sans" charset="0"/>
                <a:ea typeface="CA Sans" charset="0"/>
                <a:cs typeface="CA Sans" charset="0"/>
              </a:rPr>
              <a:t>Thank You!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8160" y="2826559"/>
            <a:ext cx="354584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867" b="1" dirty="0">
                <a:solidFill>
                  <a:srgbClr val="FFFFFF"/>
                </a:solidFill>
                <a:latin typeface="CA Sans" charset="0"/>
                <a:ea typeface="CA Sans" charset="0"/>
                <a:cs typeface="CA Sans" charset="0"/>
              </a:rPr>
              <a:t>CONTACT INFORMATION: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8084" y="3236928"/>
            <a:ext cx="5319341" cy="2041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333" dirty="0">
                <a:solidFill>
                  <a:srgbClr val="FBEC94"/>
                </a:solidFill>
                <a:latin typeface="CA Sans Light" charset="0"/>
                <a:ea typeface="CA Sans Light" charset="0"/>
                <a:cs typeface="CA Sans Light" charset="0"/>
              </a:rPr>
              <a:t>Craig Fisher</a:t>
            </a:r>
          </a:p>
          <a:p>
            <a:pPr defTabSz="1219170"/>
            <a:endParaRPr lang="en-US" sz="1867" dirty="0">
              <a:solidFill>
                <a:srgbClr val="FFFFFF"/>
              </a:solidFill>
              <a:latin typeface="CA Sans Light" charset="0"/>
              <a:ea typeface="CA Sans Light" charset="0"/>
              <a:cs typeface="CA Sans Light" charset="0"/>
            </a:endParaRPr>
          </a:p>
          <a:p>
            <a:pPr defTabSz="1219170"/>
            <a:r>
              <a:rPr lang="en-US" sz="1867" dirty="0">
                <a:solidFill>
                  <a:srgbClr val="FFFFFF"/>
                </a:solidFill>
                <a:latin typeface="CA Sans Light" charset="0"/>
                <a:ea typeface="CA Sans Light" charset="0"/>
                <a:cs typeface="CA Sans Light" charset="0"/>
              </a:rPr>
              <a:t>Head of Marketing, Allegis Global Solutions</a:t>
            </a:r>
          </a:p>
          <a:p>
            <a:pPr defTabSz="1219170"/>
            <a:endParaRPr lang="en-US" sz="1867" dirty="0">
              <a:solidFill>
                <a:srgbClr val="FFFFFF"/>
              </a:solidFill>
              <a:latin typeface="CA Sans Light" charset="0"/>
              <a:ea typeface="CA Sans Light" charset="0"/>
              <a:cs typeface="CA Sans Light" charset="0"/>
            </a:endParaRPr>
          </a:p>
          <a:p>
            <a:pPr defTabSz="1219170"/>
            <a:r>
              <a:rPr lang="en-US" sz="1867" dirty="0">
                <a:solidFill>
                  <a:srgbClr val="FBEC94"/>
                </a:solidFill>
                <a:latin typeface="CA Sans Light" charset="0"/>
                <a:ea typeface="CA Sans Light" charset="0"/>
                <a:cs typeface="CA Sans Light" charset="0"/>
              </a:rPr>
              <a:t>Mobile: </a:t>
            </a:r>
            <a:r>
              <a:rPr lang="en-US" sz="1867" dirty="0">
                <a:solidFill>
                  <a:srgbClr val="FFFFFF"/>
                </a:solidFill>
                <a:latin typeface="CA Sans Light" charset="0"/>
                <a:ea typeface="CA Sans Light" charset="0"/>
                <a:cs typeface="CA Sans Light" charset="0"/>
              </a:rPr>
              <a:t>+1 214-394-0909</a:t>
            </a:r>
          </a:p>
          <a:p>
            <a:pPr defTabSz="1219170"/>
            <a:r>
              <a:rPr lang="en-US" sz="1867" dirty="0">
                <a:solidFill>
                  <a:srgbClr val="4EBCD7"/>
                </a:solidFill>
                <a:latin typeface="CA Sans Light" charset="0"/>
                <a:ea typeface="CA Sans Light" charset="0"/>
                <a:cs typeface="CA Sans Light" charset="0"/>
              </a:rPr>
              <a:t>Craig@Fishdogs.com</a:t>
            </a:r>
          </a:p>
        </p:txBody>
      </p:sp>
      <p:pic>
        <p:nvPicPr>
          <p:cNvPr id="1026" name="Picture 2" descr="C:\Users\wfisher\Documents\AGS\AGS_Logo_Full-Color-CMYK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587" y="4876808"/>
            <a:ext cx="4067484" cy="15680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872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1D8D90-7C3E-4FFC-B4A7-B64EA7268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9F78A1-3098-4EBF-9C40-F76AF1BAB21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WARBY PARKER">
            <a:hlinkClick r:id="" action="ppaction://media"/>
            <a:extLst>
              <a:ext uri="{FF2B5EF4-FFF2-40B4-BE49-F238E27FC236}">
                <a16:creationId xmlns:a16="http://schemas.microsoft.com/office/drawing/2014/main" id="{EE2A02F7-D60E-47F1-B881-91B965B39F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2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579" y="34445"/>
            <a:ext cx="7655228" cy="6643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15224-4179-4B72-86E1-FAD6F37C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32200"/>
            <a:ext cx="4673600" cy="1362075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instagram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2A75D7-62D9-4F44-A292-BE7F16F4049F}"/>
              </a:ext>
            </a:extLst>
          </p:cNvPr>
          <p:cNvSpPr txBox="1"/>
          <p:nvPr/>
        </p:nvSpPr>
        <p:spPr>
          <a:xfrm>
            <a:off x="406401" y="482601"/>
            <a:ext cx="2296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D3D4D"/>
                </a:solidFill>
              </a:rPr>
              <a:t>@FISHDOGS</a:t>
            </a:r>
          </a:p>
        </p:txBody>
      </p:sp>
    </p:spTree>
    <p:extLst>
      <p:ext uri="{BB962C8B-B14F-4D97-AF65-F5344CB8AC3E}">
        <p14:creationId xmlns:p14="http://schemas.microsoft.com/office/powerpoint/2010/main" val="3324822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724D07-62F3-4050-B696-1621C158C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191" y="2693987"/>
            <a:ext cx="5572765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333333"/>
                </a:solidFill>
                <a:latin typeface="Open Sans"/>
              </a:rPr>
              <a:t>1. 1 billion people use Instagram</a:t>
            </a:r>
            <a:br>
              <a:rPr lang="en-US" b="1" dirty="0">
                <a:solidFill>
                  <a:srgbClr val="333333"/>
                </a:solidFill>
                <a:latin typeface="Open Sans"/>
              </a:rPr>
            </a:br>
            <a:br>
              <a:rPr lang="en-US" b="1" dirty="0">
                <a:solidFill>
                  <a:srgbClr val="333333"/>
                </a:solidFill>
                <a:latin typeface="Open Sans"/>
              </a:rPr>
            </a:br>
            <a:r>
              <a:rPr lang="en-US" b="1" dirty="0">
                <a:solidFill>
                  <a:srgbClr val="333333"/>
                </a:solidFill>
                <a:latin typeface="Open Sans"/>
              </a:rPr>
              <a:t>80% of users are outside the U.S.</a:t>
            </a:r>
            <a:br>
              <a:rPr lang="en-US" b="1" dirty="0">
                <a:solidFill>
                  <a:srgbClr val="333333"/>
                </a:solidFill>
                <a:latin typeface="Open Sans"/>
              </a:rPr>
            </a:br>
            <a:br>
              <a:rPr lang="en-US" b="1" dirty="0">
                <a:solidFill>
                  <a:srgbClr val="333333"/>
                </a:solidFill>
                <a:latin typeface="Open Sans"/>
              </a:rPr>
            </a:br>
            <a:r>
              <a:rPr lang="en-US" b="1" dirty="0">
                <a:solidFill>
                  <a:srgbClr val="333333"/>
                </a:solidFill>
                <a:latin typeface="Open Sans"/>
              </a:rPr>
              <a:t>59% of U.S. users are under 30</a:t>
            </a:r>
            <a:br>
              <a:rPr lang="en-US" b="1" dirty="0">
                <a:solidFill>
                  <a:srgbClr val="333333"/>
                </a:solidFill>
                <a:latin typeface="Open Sans"/>
              </a:rPr>
            </a:br>
            <a:br>
              <a:rPr lang="en-US" b="1" dirty="0">
                <a:solidFill>
                  <a:srgbClr val="333333"/>
                </a:solidFill>
                <a:latin typeface="Open Sans"/>
              </a:rPr>
            </a:br>
            <a:r>
              <a:rPr lang="en-US" b="1" dirty="0">
                <a:solidFill>
                  <a:srgbClr val="333333"/>
                </a:solidFill>
                <a:latin typeface="Open Sans"/>
              </a:rPr>
              <a:t>72% of teens use Instagram </a:t>
            </a:r>
            <a:br>
              <a:rPr lang="en-US" b="1" dirty="0">
                <a:solidFill>
                  <a:srgbClr val="333333"/>
                </a:solidFill>
                <a:latin typeface="Open Sans"/>
              </a:rPr>
            </a:br>
            <a:r>
              <a:rPr lang="en-US" b="1" dirty="0">
                <a:solidFill>
                  <a:srgbClr val="333333"/>
                </a:solidFill>
                <a:latin typeface="Open Sans"/>
              </a:rPr>
              <a:t>every day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7ED003-34F6-49BF-AB04-CB635DF2C33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18275"/>
            <a:ext cx="2844800" cy="365125"/>
          </a:xfrm>
        </p:spPr>
        <p:txBody>
          <a:bodyPr/>
          <a:lstStyle/>
          <a:p>
            <a:fld id="{CF9F78A1-3098-4EBF-9C40-F76AF1BAB21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82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powerpost.digital/wp-content/uploads/2017/07/Facebook-Graph-1-1024x526.png">
            <a:extLst>
              <a:ext uri="{FF2B5EF4-FFF2-40B4-BE49-F238E27FC236}">
                <a16:creationId xmlns:a16="http://schemas.microsoft.com/office/drawing/2014/main" id="{8DD4912E-CFAA-4E7F-89C8-3DB97DDCE3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63" y="454651"/>
            <a:ext cx="11862073" cy="607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661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29DE7B6-DC7C-4BA1-B406-EDDA0C0A3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-2"/>
            <a:ext cx="7537704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1329D6-69C9-4116-99B0-0D54D889B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4710" y="2097295"/>
            <a:ext cx="5478379" cy="26634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100 MILLION HOURS OF VIDEO ARE WATCHED ON FACEBOOK EVERY DAY</a:t>
            </a:r>
            <a:b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" name="Graphic 17" descr="Play">
            <a:extLst>
              <a:ext uri="{FF2B5EF4-FFF2-40B4-BE49-F238E27FC236}">
                <a16:creationId xmlns:a16="http://schemas.microsoft.com/office/drawing/2014/main" id="{924F3322-20A0-4640-A2E1-38730266F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1723" y="2593485"/>
            <a:ext cx="1648572" cy="164857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71BBB6-95CA-4A06-A05E-E24EADC7A60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12379" y="6356350"/>
            <a:ext cx="5414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CF9F78A1-3098-4EBF-9C40-F76AF1BAB214}" type="slidenum">
              <a:rPr lang="en-US" sz="1200">
                <a:solidFill>
                  <a:srgbClr val="FFFFFF"/>
                </a:solidFill>
                <a:latin typeface="+mn-lt"/>
                <a:cs typeface="+mn-cs"/>
              </a:rPr>
              <a:pPr algn="r">
                <a:spcAft>
                  <a:spcPts val="600"/>
                </a:spcAft>
              </a:pPr>
              <a:t>7</a:t>
            </a:fld>
            <a:endParaRPr lang="en-US" sz="120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0588C9-CDBD-490B-BB50-6F0E78A0477B}"/>
              </a:ext>
            </a:extLst>
          </p:cNvPr>
          <p:cNvSpPr txBox="1"/>
          <p:nvPr/>
        </p:nvSpPr>
        <p:spPr>
          <a:xfrm>
            <a:off x="535045" y="390420"/>
            <a:ext cx="40411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FACEBOOK</a:t>
            </a:r>
          </a:p>
        </p:txBody>
      </p:sp>
    </p:spTree>
    <p:extLst>
      <p:ext uri="{BB962C8B-B14F-4D97-AF65-F5344CB8AC3E}">
        <p14:creationId xmlns:p14="http://schemas.microsoft.com/office/powerpoint/2010/main" val="889159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woman wraps up cat for christmas">
            <a:extLst>
              <a:ext uri="{FF2B5EF4-FFF2-40B4-BE49-F238E27FC236}">
                <a16:creationId xmlns:a16="http://schemas.microsoft.com/office/drawing/2014/main" id="{6441C56F-4CFC-453B-B247-7AD7861D3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Rectangle 13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CC5420-03DF-4E63-80E5-BB7F2419E64C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over 100 million views and 1 million shares 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6C2ABC-0DF8-47BD-B3A2-2011C744493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>
              <a:spcAft>
                <a:spcPts val="600"/>
              </a:spcAft>
            </a:pPr>
            <a:fld id="{CF9F78A1-3098-4EBF-9C40-F76AF1BAB214}" type="slidenum">
              <a:rPr lang="en-US" sz="1200">
                <a:solidFill>
                  <a:srgbClr val="FFFFFF"/>
                </a:solidFill>
                <a:latin typeface="+mn-lt"/>
                <a:cs typeface="+mn-cs"/>
              </a:rPr>
              <a:pPr algn="r" defTabSz="457200">
                <a:spcAft>
                  <a:spcPts val="600"/>
                </a:spcAft>
              </a:pPr>
              <a:t>8</a:t>
            </a:fld>
            <a:endParaRPr lang="en-US" sz="1200">
              <a:solidFill>
                <a:srgbClr val="FFFFFF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35237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ttywrap">
            <a:hlinkClick r:id="" action="ppaction://media"/>
            <a:extLst>
              <a:ext uri="{FF2B5EF4-FFF2-40B4-BE49-F238E27FC236}">
                <a16:creationId xmlns:a16="http://schemas.microsoft.com/office/drawing/2014/main" id="{203D7FB5-87D0-43EE-9D4B-314C319DFA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45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AGS 2018 color palette">
      <a:dk1>
        <a:srgbClr val="021A32"/>
      </a:dk1>
      <a:lt1>
        <a:srgbClr val="FFFFFF"/>
      </a:lt1>
      <a:dk2>
        <a:srgbClr val="ADAFB2"/>
      </a:dk2>
      <a:lt2>
        <a:srgbClr val="FFFFFF"/>
      </a:lt2>
      <a:accent1>
        <a:srgbClr val="007698"/>
      </a:accent1>
      <a:accent2>
        <a:srgbClr val="DF7D1C"/>
      </a:accent2>
      <a:accent3>
        <a:srgbClr val="002D56"/>
      </a:accent3>
      <a:accent4>
        <a:srgbClr val="0195D3"/>
      </a:accent4>
      <a:accent5>
        <a:srgbClr val="006B3F"/>
      </a:accent5>
      <a:accent6>
        <a:srgbClr val="4D4F53"/>
      </a:accent6>
      <a:hlink>
        <a:srgbClr val="007698"/>
      </a:hlink>
      <a:folHlink>
        <a:srgbClr val="54585A"/>
      </a:folHlink>
    </a:clrScheme>
    <a:fontScheme name="All Gibson">
      <a:majorFont>
        <a:latin typeface="Gibson"/>
        <a:ea typeface=""/>
        <a:cs typeface=""/>
      </a:majorFont>
      <a:minorFont>
        <a:latin typeface="Gibs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AGS April 2017 NEW">
      <a:dk1>
        <a:srgbClr val="021A32"/>
      </a:dk1>
      <a:lt1>
        <a:srgbClr val="FFFFFF"/>
      </a:lt1>
      <a:dk2>
        <a:srgbClr val="ADAFB2"/>
      </a:dk2>
      <a:lt2>
        <a:srgbClr val="FFFFFF"/>
      </a:lt2>
      <a:accent1>
        <a:srgbClr val="007698"/>
      </a:accent1>
      <a:accent2>
        <a:srgbClr val="DF7D1C"/>
      </a:accent2>
      <a:accent3>
        <a:srgbClr val="002D56"/>
      </a:accent3>
      <a:accent4>
        <a:srgbClr val="0195D3"/>
      </a:accent4>
      <a:accent5>
        <a:srgbClr val="6A972D"/>
      </a:accent5>
      <a:accent6>
        <a:srgbClr val="4D4F53"/>
      </a:accent6>
      <a:hlink>
        <a:srgbClr val="007698"/>
      </a:hlink>
      <a:folHlink>
        <a:srgbClr val="54585A"/>
      </a:folHlink>
    </a:clrScheme>
    <a:fontScheme name="Arial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GS 2018 color palette">
      <a:dk1>
        <a:srgbClr val="021A32"/>
      </a:dk1>
      <a:lt1>
        <a:srgbClr val="FFFFFF"/>
      </a:lt1>
      <a:dk2>
        <a:srgbClr val="ADAFB2"/>
      </a:dk2>
      <a:lt2>
        <a:srgbClr val="FFFFFF"/>
      </a:lt2>
      <a:accent1>
        <a:srgbClr val="007698"/>
      </a:accent1>
      <a:accent2>
        <a:srgbClr val="DF7D1C"/>
      </a:accent2>
      <a:accent3>
        <a:srgbClr val="002D56"/>
      </a:accent3>
      <a:accent4>
        <a:srgbClr val="0195D3"/>
      </a:accent4>
      <a:accent5>
        <a:srgbClr val="006B3F"/>
      </a:accent5>
      <a:accent6>
        <a:srgbClr val="4D4F53"/>
      </a:accent6>
      <a:hlink>
        <a:srgbClr val="007698"/>
      </a:hlink>
      <a:folHlink>
        <a:srgbClr val="54585A"/>
      </a:folHlink>
    </a:clrScheme>
    <a:fontScheme name="Arial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9114</TotalTime>
  <Words>193</Words>
  <Application>Microsoft Office PowerPoint</Application>
  <PresentationFormat>Widescreen</PresentationFormat>
  <Paragraphs>64</Paragraphs>
  <Slides>29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 Sans</vt:lpstr>
      <vt:lpstr>CA Sans Light</vt:lpstr>
      <vt:lpstr>Calibri</vt:lpstr>
      <vt:lpstr>Gibson</vt:lpstr>
      <vt:lpstr>Open Sans</vt:lpstr>
      <vt:lpstr>Wingdings</vt:lpstr>
      <vt:lpstr>1_Office Theme</vt:lpstr>
      <vt:lpstr>7_Office Theme</vt:lpstr>
      <vt:lpstr>Office Theme</vt:lpstr>
      <vt:lpstr>PowerPoint Presentation</vt:lpstr>
      <vt:lpstr>PowerPoint Presentation</vt:lpstr>
      <vt:lpstr>PowerPoint Presentation</vt:lpstr>
      <vt:lpstr>instagram</vt:lpstr>
      <vt:lpstr>1. 1 billion people use Instagram  80% of users are outside the U.S.  59% of U.S. users are under 30  72% of teens use Instagram  every day</vt:lpstr>
      <vt:lpstr>PowerPoint Presentation</vt:lpstr>
      <vt:lpstr>100 MILLION HOURS OF VIDEO ARE WATCHED ON FACEBOOK EVERY DAY </vt:lpstr>
      <vt:lpstr>PowerPoint Presentation</vt:lpstr>
      <vt:lpstr>PowerPoint Presentation</vt:lpstr>
      <vt:lpstr>PowerPoint Presentation</vt:lpstr>
      <vt:lpstr>85 percent of Facebook videos are viewed with the volume off </vt:lpstr>
      <vt:lpstr>FACEBOOK   Remember graphics/text: 85 percent of videos are viewed with the volume off, according to Digiday.  Upload videos directly to Facebook: Native videos give you analytics and better visibility in the feed.  Make sure you have a call to action </vt:lpstr>
      <vt:lpstr>Over 1 billion hours of video are consumed on Youtube daily.  </vt:lpstr>
      <vt:lpstr>youtube   more video watch here than any other channel   Release new videos on a regular schedule  optimize for search ranking - It is the world’s largest search engine after google.  Allow embedding to be sharable  use extensions to help – tubebuddy and vidiq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CREATES 20X MORE SHARES ON LINKEDIN THAN OTHER CONTENT  54% of executives share work related videos with colleagues weekly  80% OF VIDEO CONTENT IS VIEWED WITH SOUND OFF   57% IS VIEWED ON MOBILE</vt:lpstr>
      <vt:lpstr>PowerPoint Presentation</vt:lpstr>
      <vt:lpstr>PowerPoint Presentation</vt:lpstr>
      <vt:lpstr>PowerPoint Presentation</vt:lpstr>
      <vt:lpstr>PowerPoint Presentation</vt:lpstr>
      <vt:lpstr>VIDEO PLAN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Fisher, Craig</dc:creator>
  <cp:lastModifiedBy>Douglas Roark</cp:lastModifiedBy>
  <cp:revision>8</cp:revision>
  <dcterms:created xsi:type="dcterms:W3CDTF">2019-01-31T18:14:11Z</dcterms:created>
  <dcterms:modified xsi:type="dcterms:W3CDTF">2019-06-06T14:10:11Z</dcterms:modified>
</cp:coreProperties>
</file>